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9f3acc05b7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7ff4b1f3c4e44"/>
  </p:sldMasterIdLst>
  <p:sldIdLst>
    <p:sldId xmlns:r="http://schemas.openxmlformats.org/officeDocument/2006/relationships" id="256" r:id="R8fc8ad1cd85b402b"/>
    <p:sldId xmlns:r="http://schemas.openxmlformats.org/officeDocument/2006/relationships" id="257" r:id="R44e6bc7034744c89"/>
    <p:sldId xmlns:r="http://schemas.openxmlformats.org/officeDocument/2006/relationships" id="258" r:id="R42d5d93e9e5e4023"/>
    <p:sldId xmlns:r="http://schemas.openxmlformats.org/officeDocument/2006/relationships" id="259" r:id="R9bd14c7029934ee1"/>
    <p:sldId xmlns:r="http://schemas.openxmlformats.org/officeDocument/2006/relationships" id="260" r:id="Rb94efd0db9b243ad"/>
    <p:sldId xmlns:r="http://schemas.openxmlformats.org/officeDocument/2006/relationships" id="261" r:id="R2b9e6cfc675a4e05"/>
    <p:sldId xmlns:r="http://schemas.openxmlformats.org/officeDocument/2006/relationships" id="262" r:id="Ra5985f725e1e45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7ff4b1f3c4e44" /><Relationship Type="http://schemas.openxmlformats.org/officeDocument/2006/relationships/slide" Target="/ppt/slides/slide1.xml" Id="R8fc8ad1cd85b402b" /><Relationship Type="http://schemas.openxmlformats.org/officeDocument/2006/relationships/slide" Target="/ppt/slides/slide2.xml" Id="R44e6bc7034744c89" /><Relationship Type="http://schemas.openxmlformats.org/officeDocument/2006/relationships/slide" Target="/ppt/slides/slide3.xml" Id="R42d5d93e9e5e4023" /><Relationship Type="http://schemas.openxmlformats.org/officeDocument/2006/relationships/slide" Target="/ppt/slides/slide4.xml" Id="R9bd14c7029934ee1" /><Relationship Type="http://schemas.openxmlformats.org/officeDocument/2006/relationships/slide" Target="/ppt/slides/slide5.xml" Id="Rb94efd0db9b243ad" /><Relationship Type="http://schemas.openxmlformats.org/officeDocument/2006/relationships/slide" Target="/ppt/slides/slide6.xml" Id="R2b9e6cfc675a4e05" /><Relationship Type="http://schemas.openxmlformats.org/officeDocument/2006/relationships/slide" Target="/ppt/slides/slide7.xml" Id="Ra5985f725e1e45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c470b8937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9e54b17014450" /><Relationship Type="http://schemas.openxmlformats.org/officeDocument/2006/relationships/theme" Target="/ppt/slideMasters/theme/theme1.xml" Id="Rf1af829c62b3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9e54b1701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6bc7a6596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0eac2b407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cb48fe9a7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12fb76c0b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2fba1ae90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3d16b423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859ca3d73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MULTISERVICE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1 826 683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KJETIL MORKEN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MORKEN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918 624 201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MULTISERVICE AS</a:t>
            </a:r>
          </a:p>
        </p:txBody>
      </p:sp>
    </p:spTree>
  </p:cSld>
  <p:clrMapOvr>
    <a:masterClrMapping xmlns:a="http://schemas.openxmlformats.org/drawingml/2006/main"/>
  </p:clrMapOvr>
</p:sld>
</file>