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c75c2ea62d48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d113f45c9d4310"/>
  </p:sldMasterIdLst>
  <p:sldIdLst>
    <p:sldId xmlns:r="http://schemas.openxmlformats.org/officeDocument/2006/relationships" id="256" r:id="Rbe60e9881ee94587"/>
    <p:sldId xmlns:r="http://schemas.openxmlformats.org/officeDocument/2006/relationships" id="257" r:id="Rdd0d211577c84d99"/>
    <p:sldId xmlns:r="http://schemas.openxmlformats.org/officeDocument/2006/relationships" id="258" r:id="R56b2522a15f845b9"/>
    <p:sldId xmlns:r="http://schemas.openxmlformats.org/officeDocument/2006/relationships" id="259" r:id="R83a7e857322742b0"/>
    <p:sldId xmlns:r="http://schemas.openxmlformats.org/officeDocument/2006/relationships" id="260" r:id="R7519e09ad279404e"/>
    <p:sldId xmlns:r="http://schemas.openxmlformats.org/officeDocument/2006/relationships" id="261" r:id="Rb2c3f00837724e17"/>
    <p:sldId xmlns:r="http://schemas.openxmlformats.org/officeDocument/2006/relationships" id="262" r:id="R09283c71f6234a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d113f45c9d4310" /><Relationship Type="http://schemas.openxmlformats.org/officeDocument/2006/relationships/slide" Target="/ppt/slides/slide1.xml" Id="Rbe60e9881ee94587" /><Relationship Type="http://schemas.openxmlformats.org/officeDocument/2006/relationships/slide" Target="/ppt/slides/slide2.xml" Id="Rdd0d211577c84d99" /><Relationship Type="http://schemas.openxmlformats.org/officeDocument/2006/relationships/slide" Target="/ppt/slides/slide3.xml" Id="R56b2522a15f845b9" /><Relationship Type="http://schemas.openxmlformats.org/officeDocument/2006/relationships/slide" Target="/ppt/slides/slide4.xml" Id="R83a7e857322742b0" /><Relationship Type="http://schemas.openxmlformats.org/officeDocument/2006/relationships/slide" Target="/ppt/slides/slide5.xml" Id="R7519e09ad279404e" /><Relationship Type="http://schemas.openxmlformats.org/officeDocument/2006/relationships/slide" Target="/ppt/slides/slide6.xml" Id="Rb2c3f00837724e17" /><Relationship Type="http://schemas.openxmlformats.org/officeDocument/2006/relationships/slide" Target="/ppt/slides/slide7.xml" Id="R09283c71f6234a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e9d715b7948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50ad345c648bb" /><Relationship Type="http://schemas.openxmlformats.org/officeDocument/2006/relationships/theme" Target="/ppt/slideMasters/theme/theme1.xml" Id="Rd09d542fe77147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d50ad345c648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bfa42282540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613ee2efe42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18cd2880e4f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c498dfa2f49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52b90a46342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b92cea32340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45ac6805d4a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LERMO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−321 830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3 199 864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6 259 279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BREKKA BØRRE LERVIK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Bekkedalsveien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3770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918 609 261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LERMO AS</a:t>
            </a:r>
          </a:p>
        </p:txBody>
      </p:sp>
    </p:spTree>
  </p:cSld>
  <p:clrMapOvr>
    <a:masterClrMapping xmlns:a="http://schemas.openxmlformats.org/drawingml/2006/main"/>
  </p:clrMapOvr>
</p:sld>
</file>