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65ae42643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edad86fcb4bd4"/>
  </p:sldMasterIdLst>
  <p:sldIdLst>
    <p:sldId xmlns:r="http://schemas.openxmlformats.org/officeDocument/2006/relationships" id="256" r:id="R5f11fe16458041e6"/>
    <p:sldId xmlns:r="http://schemas.openxmlformats.org/officeDocument/2006/relationships" id="257" r:id="Rdd80f0d0aa844d2f"/>
    <p:sldId xmlns:r="http://schemas.openxmlformats.org/officeDocument/2006/relationships" id="258" r:id="Rddd10704b43c44f0"/>
    <p:sldId xmlns:r="http://schemas.openxmlformats.org/officeDocument/2006/relationships" id="259" r:id="R777adf9ba9a94e00"/>
    <p:sldId xmlns:r="http://schemas.openxmlformats.org/officeDocument/2006/relationships" id="260" r:id="R7402ec20482a45f0"/>
    <p:sldId xmlns:r="http://schemas.openxmlformats.org/officeDocument/2006/relationships" id="261" r:id="R54f196422cac41b7"/>
    <p:sldId xmlns:r="http://schemas.openxmlformats.org/officeDocument/2006/relationships" id="262" r:id="R74f248a2264a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edad86fcb4bd4" /><Relationship Type="http://schemas.openxmlformats.org/officeDocument/2006/relationships/slide" Target="/ppt/slides/slide1.xml" Id="R5f11fe16458041e6" /><Relationship Type="http://schemas.openxmlformats.org/officeDocument/2006/relationships/slide" Target="/ppt/slides/slide2.xml" Id="Rdd80f0d0aa844d2f" /><Relationship Type="http://schemas.openxmlformats.org/officeDocument/2006/relationships/slide" Target="/ppt/slides/slide3.xml" Id="Rddd10704b43c44f0" /><Relationship Type="http://schemas.openxmlformats.org/officeDocument/2006/relationships/slide" Target="/ppt/slides/slide4.xml" Id="R777adf9ba9a94e00" /><Relationship Type="http://schemas.openxmlformats.org/officeDocument/2006/relationships/slide" Target="/ppt/slides/slide5.xml" Id="R7402ec20482a45f0" /><Relationship Type="http://schemas.openxmlformats.org/officeDocument/2006/relationships/slide" Target="/ppt/slides/slide6.xml" Id="R54f196422cac41b7" /><Relationship Type="http://schemas.openxmlformats.org/officeDocument/2006/relationships/slide" Target="/ppt/slides/slide7.xml" Id="R74f248a2264a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0e64c1d85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756eaad348a4" /><Relationship Type="http://schemas.openxmlformats.org/officeDocument/2006/relationships/theme" Target="/ppt/slideMasters/theme/theme1.xml" Id="R774cb791fe7f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6756eaad3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9d456fab7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a7f2652b3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3ca52c0de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829da3220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06a38ec1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4fec4f519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091e1f41a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STAVANGER PADEL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 PADEL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−1 026 777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−1 536 293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−4 955 848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2 873 342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 NORDIC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918 607 404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PADEL AS</a:t>
            </a:r>
          </a:p>
        </p:txBody>
      </p:sp>
    </p:spTree>
  </p:cSld>
  <p:clrMapOvr>
    <a:masterClrMapping xmlns:a="http://schemas.openxmlformats.org/drawingml/2006/main"/>
  </p:clrMapOvr>
</p:sld>
</file>