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bb5aa99c4d34ac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5b43479b4a14995"/>
  </p:sldMasterIdLst>
  <p:sldIdLst>
    <p:sldId xmlns:r="http://schemas.openxmlformats.org/officeDocument/2006/relationships" id="256" r:id="R7dcacf0f3a2143a9"/>
    <p:sldId xmlns:r="http://schemas.openxmlformats.org/officeDocument/2006/relationships" id="257" r:id="R3a20b69eadb74058"/>
    <p:sldId xmlns:r="http://schemas.openxmlformats.org/officeDocument/2006/relationships" id="258" r:id="Re0440b7df9fe4981"/>
    <p:sldId xmlns:r="http://schemas.openxmlformats.org/officeDocument/2006/relationships" id="259" r:id="R75ed77622b4e4a64"/>
    <p:sldId xmlns:r="http://schemas.openxmlformats.org/officeDocument/2006/relationships" id="260" r:id="R4c3e59d87d8d44a3"/>
    <p:sldId xmlns:r="http://schemas.openxmlformats.org/officeDocument/2006/relationships" id="261" r:id="R3236782fa044404e"/>
    <p:sldId xmlns:r="http://schemas.openxmlformats.org/officeDocument/2006/relationships" id="262" r:id="Raa79301c165f463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5b43479b4a14995" /><Relationship Type="http://schemas.openxmlformats.org/officeDocument/2006/relationships/slide" Target="/ppt/slides/slide1.xml" Id="R7dcacf0f3a2143a9" /><Relationship Type="http://schemas.openxmlformats.org/officeDocument/2006/relationships/slide" Target="/ppt/slides/slide2.xml" Id="R3a20b69eadb74058" /><Relationship Type="http://schemas.openxmlformats.org/officeDocument/2006/relationships/slide" Target="/ppt/slides/slide3.xml" Id="Re0440b7df9fe4981" /><Relationship Type="http://schemas.openxmlformats.org/officeDocument/2006/relationships/slide" Target="/ppt/slides/slide4.xml" Id="R75ed77622b4e4a64" /><Relationship Type="http://schemas.openxmlformats.org/officeDocument/2006/relationships/slide" Target="/ppt/slides/slide5.xml" Id="R4c3e59d87d8d44a3" /><Relationship Type="http://schemas.openxmlformats.org/officeDocument/2006/relationships/slide" Target="/ppt/slides/slide6.xml" Id="R3236782fa044404e" /><Relationship Type="http://schemas.openxmlformats.org/officeDocument/2006/relationships/slide" Target="/ppt/slides/slide7.xml" Id="Raa79301c165f463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7caf28317894ed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05849aae2446bb" /><Relationship Type="http://schemas.openxmlformats.org/officeDocument/2006/relationships/theme" Target="/ppt/slideMasters/theme/theme1.xml" Id="R03e8159a2c524ee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b05849aae2446b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e366a2daff481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09aeb013a347c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a5adaf22ce4be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b84b96ce69452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bb4738b1c8459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dda8155e7e43b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5813c99e7d4a5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SELANDER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SELANDER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SELANDER AS ble etablert [år] og holder til i Larvik.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SELANDER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SELANDER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SELANDER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6 313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1 117 140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SELANDER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CHRISTIAN ALEXANDER SELANDER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SELANDER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Gamle Kongevei 28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3269 Larvik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918 595 821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SELANDER AS</a:t>
            </a:r>
          </a:p>
        </p:txBody>
      </p:sp>
    </p:spTree>
  </p:cSld>
  <p:clrMapOvr>
    <a:masterClrMapping xmlns:a="http://schemas.openxmlformats.org/drawingml/2006/main"/>
  </p:clrMapOvr>
</p:sld>
</file>