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256656449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f40df87a542ff"/>
  </p:sldMasterIdLst>
  <p:sldIdLst>
    <p:sldId xmlns:r="http://schemas.openxmlformats.org/officeDocument/2006/relationships" id="256" r:id="R203c39f4ece74f41"/>
    <p:sldId xmlns:r="http://schemas.openxmlformats.org/officeDocument/2006/relationships" id="257" r:id="Raeb0eb31637f4c95"/>
    <p:sldId xmlns:r="http://schemas.openxmlformats.org/officeDocument/2006/relationships" id="258" r:id="R42ee9a7d805749dc"/>
    <p:sldId xmlns:r="http://schemas.openxmlformats.org/officeDocument/2006/relationships" id="259" r:id="R9e369471538547ea"/>
    <p:sldId xmlns:r="http://schemas.openxmlformats.org/officeDocument/2006/relationships" id="260" r:id="R01463bac4d55461e"/>
    <p:sldId xmlns:r="http://schemas.openxmlformats.org/officeDocument/2006/relationships" id="261" r:id="R5ac4c6af72b24752"/>
    <p:sldId xmlns:r="http://schemas.openxmlformats.org/officeDocument/2006/relationships" id="262" r:id="R3e9c06e0c78544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f40df87a542ff" /><Relationship Type="http://schemas.openxmlformats.org/officeDocument/2006/relationships/slide" Target="/ppt/slides/slide1.xml" Id="R203c39f4ece74f41" /><Relationship Type="http://schemas.openxmlformats.org/officeDocument/2006/relationships/slide" Target="/ppt/slides/slide2.xml" Id="Raeb0eb31637f4c95" /><Relationship Type="http://schemas.openxmlformats.org/officeDocument/2006/relationships/slide" Target="/ppt/slides/slide3.xml" Id="R42ee9a7d805749dc" /><Relationship Type="http://schemas.openxmlformats.org/officeDocument/2006/relationships/slide" Target="/ppt/slides/slide4.xml" Id="R9e369471538547ea" /><Relationship Type="http://schemas.openxmlformats.org/officeDocument/2006/relationships/slide" Target="/ppt/slides/slide5.xml" Id="R01463bac4d55461e" /><Relationship Type="http://schemas.openxmlformats.org/officeDocument/2006/relationships/slide" Target="/ppt/slides/slide6.xml" Id="R5ac4c6af72b24752" /><Relationship Type="http://schemas.openxmlformats.org/officeDocument/2006/relationships/slide" Target="/ppt/slides/slide7.xml" Id="R3e9c06e0c78544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c48c3b8c147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aba099e3c462a" /><Relationship Type="http://schemas.openxmlformats.org/officeDocument/2006/relationships/theme" Target="/ppt/slideMasters/theme/theme1.xml" Id="Rbee7065e77ca4e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aba099e3c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8276f11684f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e9f2c11c044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0a44779c04c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fe208a0c2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632a8746d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b8ca291fe44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44d803c9f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GARTNERHAGEN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GARTNERHAGEN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GARTNERHAGEN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GARTNERHAGEN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GARTNERHAGEN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GARTNERHAGEN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40 425 934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5 439 180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14 582 319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GARTNERHAGEN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HERAMB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GARTNERHAGEN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Bergs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918 583 262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GARTNERHAGEN AS</a:t>
            </a:r>
          </a:p>
        </p:txBody>
      </p:sp>
    </p:spTree>
  </p:cSld>
  <p:clrMapOvr>
    <a:masterClrMapping xmlns:a="http://schemas.openxmlformats.org/drawingml/2006/main"/>
  </p:clrMapOvr>
</p:sld>
</file>