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ab292928454d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be5ae8252c44de"/>
  </p:sldMasterIdLst>
  <p:sldIdLst>
    <p:sldId xmlns:r="http://schemas.openxmlformats.org/officeDocument/2006/relationships" id="256" r:id="R4f88a639fa5c4c73"/>
    <p:sldId xmlns:r="http://schemas.openxmlformats.org/officeDocument/2006/relationships" id="257" r:id="R1a352962bc5f4807"/>
    <p:sldId xmlns:r="http://schemas.openxmlformats.org/officeDocument/2006/relationships" id="258" r:id="R745f05f66bd244f2"/>
    <p:sldId xmlns:r="http://schemas.openxmlformats.org/officeDocument/2006/relationships" id="259" r:id="R7bffff597587455c"/>
    <p:sldId xmlns:r="http://schemas.openxmlformats.org/officeDocument/2006/relationships" id="260" r:id="Rceaa39c0ca6e48fe"/>
    <p:sldId xmlns:r="http://schemas.openxmlformats.org/officeDocument/2006/relationships" id="261" r:id="Re313d84ff44d47b1"/>
    <p:sldId xmlns:r="http://schemas.openxmlformats.org/officeDocument/2006/relationships" id="262" r:id="R0431c9efd5ed4c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be5ae8252c44de" /><Relationship Type="http://schemas.openxmlformats.org/officeDocument/2006/relationships/slide" Target="/ppt/slides/slide1.xml" Id="R4f88a639fa5c4c73" /><Relationship Type="http://schemas.openxmlformats.org/officeDocument/2006/relationships/slide" Target="/ppt/slides/slide2.xml" Id="R1a352962bc5f4807" /><Relationship Type="http://schemas.openxmlformats.org/officeDocument/2006/relationships/slide" Target="/ppt/slides/slide3.xml" Id="R745f05f66bd244f2" /><Relationship Type="http://schemas.openxmlformats.org/officeDocument/2006/relationships/slide" Target="/ppt/slides/slide4.xml" Id="R7bffff597587455c" /><Relationship Type="http://schemas.openxmlformats.org/officeDocument/2006/relationships/slide" Target="/ppt/slides/slide5.xml" Id="Rceaa39c0ca6e48fe" /><Relationship Type="http://schemas.openxmlformats.org/officeDocument/2006/relationships/slide" Target="/ppt/slides/slide6.xml" Id="Re313d84ff44d47b1" /><Relationship Type="http://schemas.openxmlformats.org/officeDocument/2006/relationships/slide" Target="/ppt/slides/slide7.xml" Id="R0431c9efd5ed4c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78b401fd44d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88c8c14b8404c" /><Relationship Type="http://schemas.openxmlformats.org/officeDocument/2006/relationships/theme" Target="/ppt/slideMasters/theme/theme1.xml" Id="R5d5c3d0cc29348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a88c8c14b840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3d23e8b9749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741ab16ea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af08e3b0149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cf4b8c93d46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550edec8842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ffdb0d98d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8d8db115648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LADE ALLE 67A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LADE ALLE 67A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LADE ALLE 67A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LADE ALLE 67A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LADE ALLE 67A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LADE ALLE 67A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2 355 410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931 963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427 108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627 805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11 177 572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LADE ALLE 67A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STRINDHEIM BIL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LADE ALLE 67A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Rett Hjem Bolig AS, 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918 578 692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LADE ALLE 67A AS</a:t>
            </a:r>
          </a:p>
        </p:txBody>
      </p:sp>
    </p:spTree>
  </p:cSld>
  <p:clrMapOvr>
    <a:masterClrMapping xmlns:a="http://schemas.openxmlformats.org/drawingml/2006/main"/>
  </p:clrMapOvr>
</p:sld>
</file>