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c6f8b2c1f24f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4cabcbcfab4a2f"/>
  </p:sldMasterIdLst>
  <p:sldIdLst>
    <p:sldId xmlns:r="http://schemas.openxmlformats.org/officeDocument/2006/relationships" id="256" r:id="Re979b7801af14251"/>
    <p:sldId xmlns:r="http://schemas.openxmlformats.org/officeDocument/2006/relationships" id="257" r:id="Rf6632664a24f4d1e"/>
    <p:sldId xmlns:r="http://schemas.openxmlformats.org/officeDocument/2006/relationships" id="258" r:id="Rb07d6c46b909401a"/>
    <p:sldId xmlns:r="http://schemas.openxmlformats.org/officeDocument/2006/relationships" id="259" r:id="R2a922ed8de07417d"/>
    <p:sldId xmlns:r="http://schemas.openxmlformats.org/officeDocument/2006/relationships" id="260" r:id="R544a1a058c664faa"/>
    <p:sldId xmlns:r="http://schemas.openxmlformats.org/officeDocument/2006/relationships" id="261" r:id="Re4b59bc921654f0d"/>
    <p:sldId xmlns:r="http://schemas.openxmlformats.org/officeDocument/2006/relationships" id="262" r:id="Rc8f39f58cf9f47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cabcbcfab4a2f" /><Relationship Type="http://schemas.openxmlformats.org/officeDocument/2006/relationships/slide" Target="/ppt/slides/slide1.xml" Id="Re979b7801af14251" /><Relationship Type="http://schemas.openxmlformats.org/officeDocument/2006/relationships/slide" Target="/ppt/slides/slide2.xml" Id="Rf6632664a24f4d1e" /><Relationship Type="http://schemas.openxmlformats.org/officeDocument/2006/relationships/slide" Target="/ppt/slides/slide3.xml" Id="Rb07d6c46b909401a" /><Relationship Type="http://schemas.openxmlformats.org/officeDocument/2006/relationships/slide" Target="/ppt/slides/slide4.xml" Id="R2a922ed8de07417d" /><Relationship Type="http://schemas.openxmlformats.org/officeDocument/2006/relationships/slide" Target="/ppt/slides/slide5.xml" Id="R544a1a058c664faa" /><Relationship Type="http://schemas.openxmlformats.org/officeDocument/2006/relationships/slide" Target="/ppt/slides/slide6.xml" Id="Re4b59bc921654f0d" /><Relationship Type="http://schemas.openxmlformats.org/officeDocument/2006/relationships/slide" Target="/ppt/slides/slide7.xml" Id="Rc8f39f58cf9f47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851f4aca3245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c7903862d4360" /><Relationship Type="http://schemas.openxmlformats.org/officeDocument/2006/relationships/theme" Target="/ppt/slideMasters/theme/theme1.xml" Id="R74eb8b4071ec44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1c7903862d43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5f0dfb2c94c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3bac1cd054d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82b14dc184f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f98b3968046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c4430783c4c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06925163347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d06ec7dbb41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EQUANOSTIC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EQUANOSTIC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EQUANOSTIC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EQUANOSTIC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EQUANOSTIC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EQUANOSTIC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10 429 112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−7 159 082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−7 390 208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645 861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8 325 587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EQUANOSTIC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SKILLING SYSTEMER AS  –  37,4 %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STØA STIG  –  37,4 %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B.E. NILSEN ENGINEERING AS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ERLO AS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BJØRN ERIK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TLS SOFTWARE INVEST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EQUANOSTIC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 Torgårds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918 565 639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EQUANOSTIC AS</a:t>
            </a:r>
          </a:p>
        </p:txBody>
      </p:sp>
    </p:spTree>
  </p:cSld>
  <p:clrMapOvr>
    <a:masterClrMapping xmlns:a="http://schemas.openxmlformats.org/drawingml/2006/main"/>
  </p:clrMapOvr>
</p:sld>
</file>