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a5972c91cc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d753c4a54d4fb5"/>
  </p:sldMasterIdLst>
  <p:sldIdLst>
    <p:sldId xmlns:r="http://schemas.openxmlformats.org/officeDocument/2006/relationships" id="256" r:id="Re31ae5460d554976"/>
    <p:sldId xmlns:r="http://schemas.openxmlformats.org/officeDocument/2006/relationships" id="257" r:id="Ra2d623e53f514f73"/>
    <p:sldId xmlns:r="http://schemas.openxmlformats.org/officeDocument/2006/relationships" id="258" r:id="R64cbd28540bb4ee5"/>
    <p:sldId xmlns:r="http://schemas.openxmlformats.org/officeDocument/2006/relationships" id="259" r:id="Rda98955296bf4e4c"/>
    <p:sldId xmlns:r="http://schemas.openxmlformats.org/officeDocument/2006/relationships" id="260" r:id="R4a3653407b154600"/>
    <p:sldId xmlns:r="http://schemas.openxmlformats.org/officeDocument/2006/relationships" id="261" r:id="Rfe588722b2b34b56"/>
    <p:sldId xmlns:r="http://schemas.openxmlformats.org/officeDocument/2006/relationships" id="262" r:id="R1b2aaa4a2e174c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d753c4a54d4fb5" /><Relationship Type="http://schemas.openxmlformats.org/officeDocument/2006/relationships/slide" Target="/ppt/slides/slide1.xml" Id="Re31ae5460d554976" /><Relationship Type="http://schemas.openxmlformats.org/officeDocument/2006/relationships/slide" Target="/ppt/slides/slide2.xml" Id="Ra2d623e53f514f73" /><Relationship Type="http://schemas.openxmlformats.org/officeDocument/2006/relationships/slide" Target="/ppt/slides/slide3.xml" Id="R64cbd28540bb4ee5" /><Relationship Type="http://schemas.openxmlformats.org/officeDocument/2006/relationships/slide" Target="/ppt/slides/slide4.xml" Id="Rda98955296bf4e4c" /><Relationship Type="http://schemas.openxmlformats.org/officeDocument/2006/relationships/slide" Target="/ppt/slides/slide5.xml" Id="R4a3653407b154600" /><Relationship Type="http://schemas.openxmlformats.org/officeDocument/2006/relationships/slide" Target="/ppt/slides/slide6.xml" Id="Rfe588722b2b34b56" /><Relationship Type="http://schemas.openxmlformats.org/officeDocument/2006/relationships/slide" Target="/ppt/slides/slide7.xml" Id="R1b2aaa4a2e174c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35840a89f4b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118eca6da4903" /><Relationship Type="http://schemas.openxmlformats.org/officeDocument/2006/relationships/theme" Target="/ppt/slideMasters/theme/theme1.xml" Id="Rcde33708faaa44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f118eca6da49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ed9182922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97ba4ce4a48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85536307043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4c08af0224d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fc67a8b8244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e57e109254c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96d1bf5104d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MONTHOR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MONTHOR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JÅSUND THOR BERGE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918 558 462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MONTHOR AS</a:t>
            </a:r>
          </a:p>
        </p:txBody>
      </p:sp>
    </p:spTree>
  </p:cSld>
  <p:clrMapOvr>
    <a:masterClrMapping xmlns:a="http://schemas.openxmlformats.org/drawingml/2006/main"/>
  </p:clrMapOvr>
</p:sld>
</file>