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36e5ed3ea340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4f8e32d06b4e16"/>
  </p:sldMasterIdLst>
  <p:sldIdLst>
    <p:sldId xmlns:r="http://schemas.openxmlformats.org/officeDocument/2006/relationships" id="256" r:id="R05bea58500da45e4"/>
    <p:sldId xmlns:r="http://schemas.openxmlformats.org/officeDocument/2006/relationships" id="257" r:id="R6df6eeea08c54330"/>
    <p:sldId xmlns:r="http://schemas.openxmlformats.org/officeDocument/2006/relationships" id="258" r:id="R0edd8f891e12448b"/>
    <p:sldId xmlns:r="http://schemas.openxmlformats.org/officeDocument/2006/relationships" id="259" r:id="R9437d49634a94f44"/>
    <p:sldId xmlns:r="http://schemas.openxmlformats.org/officeDocument/2006/relationships" id="260" r:id="Ra331da082fb34047"/>
    <p:sldId xmlns:r="http://schemas.openxmlformats.org/officeDocument/2006/relationships" id="261" r:id="Rf69478a547c94ce1"/>
    <p:sldId xmlns:r="http://schemas.openxmlformats.org/officeDocument/2006/relationships" id="262" r:id="Ra5c62ba5c14245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4f8e32d06b4e16" /><Relationship Type="http://schemas.openxmlformats.org/officeDocument/2006/relationships/slide" Target="/ppt/slides/slide1.xml" Id="R05bea58500da45e4" /><Relationship Type="http://schemas.openxmlformats.org/officeDocument/2006/relationships/slide" Target="/ppt/slides/slide2.xml" Id="R6df6eeea08c54330" /><Relationship Type="http://schemas.openxmlformats.org/officeDocument/2006/relationships/slide" Target="/ppt/slides/slide3.xml" Id="R0edd8f891e12448b" /><Relationship Type="http://schemas.openxmlformats.org/officeDocument/2006/relationships/slide" Target="/ppt/slides/slide4.xml" Id="R9437d49634a94f44" /><Relationship Type="http://schemas.openxmlformats.org/officeDocument/2006/relationships/slide" Target="/ppt/slides/slide5.xml" Id="Ra331da082fb34047" /><Relationship Type="http://schemas.openxmlformats.org/officeDocument/2006/relationships/slide" Target="/ppt/slides/slide6.xml" Id="Rf69478a547c94ce1" /><Relationship Type="http://schemas.openxmlformats.org/officeDocument/2006/relationships/slide" Target="/ppt/slides/slide7.xml" Id="Ra5c62ba5c14245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afbfddcbec4b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bba037e104f87" /><Relationship Type="http://schemas.openxmlformats.org/officeDocument/2006/relationships/theme" Target="/ppt/slideMasters/theme/theme1.xml" Id="R05b2258d607f4d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4bba037e104f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6173e4a154e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901fedde64d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bc922c3c149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7200c347246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de940264846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df8830b414f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7159434d040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SØLEPYTTEN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SØLEPYTTEN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SØLEPYTTEN BARNEHAGE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SØLEPYTTEN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SØLEPYTTEN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SØLEPYTTEN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3 605 995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−405 570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−397 800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−116 946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1 253 590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SØLEPYTTEN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BÅRD ROGER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METTE GYSTAD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SØLEPYTTEN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Alexander Kiellands gate 21A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918 557 296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SØLEPYTTEN BARNEHAGE AS</a:t>
            </a:r>
          </a:p>
        </p:txBody>
      </p:sp>
    </p:spTree>
  </p:cSld>
  <p:clrMapOvr>
    <a:masterClrMapping xmlns:a="http://schemas.openxmlformats.org/drawingml/2006/main"/>
  </p:clrMapOvr>
</p:sld>
</file>