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2800a966764d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9f3f3b2483401b"/>
  </p:sldMasterIdLst>
  <p:sldIdLst>
    <p:sldId xmlns:r="http://schemas.openxmlformats.org/officeDocument/2006/relationships" id="256" r:id="R4d83cd39b35d461a"/>
    <p:sldId xmlns:r="http://schemas.openxmlformats.org/officeDocument/2006/relationships" id="257" r:id="Rab167b22ed354fd3"/>
    <p:sldId xmlns:r="http://schemas.openxmlformats.org/officeDocument/2006/relationships" id="258" r:id="R93423b957d884815"/>
    <p:sldId xmlns:r="http://schemas.openxmlformats.org/officeDocument/2006/relationships" id="259" r:id="R26d14d61e67c49bc"/>
    <p:sldId xmlns:r="http://schemas.openxmlformats.org/officeDocument/2006/relationships" id="260" r:id="R481597bbda5b40bf"/>
    <p:sldId xmlns:r="http://schemas.openxmlformats.org/officeDocument/2006/relationships" id="261" r:id="R64134ae50a9343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9f3f3b2483401b" /><Relationship Type="http://schemas.openxmlformats.org/officeDocument/2006/relationships/slide" Target="/ppt/slides/slide1.xml" Id="R4d83cd39b35d461a" /><Relationship Type="http://schemas.openxmlformats.org/officeDocument/2006/relationships/slide" Target="/ppt/slides/slide2.xml" Id="Rab167b22ed354fd3" /><Relationship Type="http://schemas.openxmlformats.org/officeDocument/2006/relationships/slide" Target="/ppt/slides/slide3.xml" Id="R93423b957d884815" /><Relationship Type="http://schemas.openxmlformats.org/officeDocument/2006/relationships/slide" Target="/ppt/slides/slide4.xml" Id="R26d14d61e67c49bc" /><Relationship Type="http://schemas.openxmlformats.org/officeDocument/2006/relationships/slide" Target="/ppt/slides/slide5.xml" Id="R481597bbda5b40bf" /><Relationship Type="http://schemas.openxmlformats.org/officeDocument/2006/relationships/slide" Target="/ppt/slides/slide6.xml" Id="R64134ae50a9343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fbf6fb44ff4f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76e8049e84302" /><Relationship Type="http://schemas.openxmlformats.org/officeDocument/2006/relationships/theme" Target="/ppt/slideMasters/theme/theme1.xml" Id="Rd2bbeb87e62741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176e8049e843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19ad5552240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c6d3d245a4f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eec19be0f4d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1a20c7b984b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bff16e1b64b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39e4edf4e4d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JÆREN MALING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JÆREN MALING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1 459 724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206 202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158 823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399 653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610 079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918 552 154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MALING AS</a:t>
            </a:r>
          </a:p>
        </p:txBody>
      </p:sp>
    </p:spTree>
  </p:cSld>
  <p:clrMapOvr>
    <a:masterClrMapping xmlns:a="http://schemas.openxmlformats.org/drawingml/2006/main"/>
  </p:clrMapOvr>
</p:sld>
</file>