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a51822fa3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340b5c33e4b6d"/>
  </p:sldMasterIdLst>
  <p:sldIdLst>
    <p:sldId xmlns:r="http://schemas.openxmlformats.org/officeDocument/2006/relationships" id="256" r:id="Re26878cb7f9b4cdc"/>
    <p:sldId xmlns:r="http://schemas.openxmlformats.org/officeDocument/2006/relationships" id="257" r:id="R29f71a60b4bf4399"/>
    <p:sldId xmlns:r="http://schemas.openxmlformats.org/officeDocument/2006/relationships" id="258" r:id="Rcc6628e7ecb14965"/>
    <p:sldId xmlns:r="http://schemas.openxmlformats.org/officeDocument/2006/relationships" id="259" r:id="R672fa25645c846cc"/>
    <p:sldId xmlns:r="http://schemas.openxmlformats.org/officeDocument/2006/relationships" id="260" r:id="Rbbf6c4b88f0a4f99"/>
    <p:sldId xmlns:r="http://schemas.openxmlformats.org/officeDocument/2006/relationships" id="261" r:id="R682f6246d9f74716"/>
    <p:sldId xmlns:r="http://schemas.openxmlformats.org/officeDocument/2006/relationships" id="262" r:id="R06bf28fed90143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340b5c33e4b6d" /><Relationship Type="http://schemas.openxmlformats.org/officeDocument/2006/relationships/slide" Target="/ppt/slides/slide1.xml" Id="Re26878cb7f9b4cdc" /><Relationship Type="http://schemas.openxmlformats.org/officeDocument/2006/relationships/slide" Target="/ppt/slides/slide2.xml" Id="R29f71a60b4bf4399" /><Relationship Type="http://schemas.openxmlformats.org/officeDocument/2006/relationships/slide" Target="/ppt/slides/slide3.xml" Id="Rcc6628e7ecb14965" /><Relationship Type="http://schemas.openxmlformats.org/officeDocument/2006/relationships/slide" Target="/ppt/slides/slide4.xml" Id="R672fa25645c846cc" /><Relationship Type="http://schemas.openxmlformats.org/officeDocument/2006/relationships/slide" Target="/ppt/slides/slide5.xml" Id="Rbbf6c4b88f0a4f99" /><Relationship Type="http://schemas.openxmlformats.org/officeDocument/2006/relationships/slide" Target="/ppt/slides/slide6.xml" Id="R682f6246d9f74716" /><Relationship Type="http://schemas.openxmlformats.org/officeDocument/2006/relationships/slide" Target="/ppt/slides/slide7.xml" Id="R06bf28fed90143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8ef1dda82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c532d5c8e4dbe" /><Relationship Type="http://schemas.openxmlformats.org/officeDocument/2006/relationships/theme" Target="/ppt/slideMasters/theme/theme1.xml" Id="R84bf10b8150f47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c532d5c8e4d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5975f607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57bb80c7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cbd1919f41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fc17bd12749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3d5edd56442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84ec9eb2f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9497028b745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PROVIDA MEDICAL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PROVIDA MEDICAL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AXCELLERA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Mustads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info@providamed.com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www.providamed.com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918 550 100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PROVIDA MEDICAL AS</a:t>
            </a:r>
          </a:p>
        </p:txBody>
      </p:sp>
    </p:spTree>
  </p:cSld>
  <p:clrMapOvr>
    <a:masterClrMapping xmlns:a="http://schemas.openxmlformats.org/drawingml/2006/main"/>
  </p:clrMapOvr>
</p:sld>
</file>