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7cadab0e904f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e5628b3edb46b0"/>
  </p:sldMasterIdLst>
  <p:sldIdLst>
    <p:sldId xmlns:r="http://schemas.openxmlformats.org/officeDocument/2006/relationships" id="256" r:id="R0cbb74b386ee421c"/>
    <p:sldId xmlns:r="http://schemas.openxmlformats.org/officeDocument/2006/relationships" id="257" r:id="Rced8912d427d4ea5"/>
    <p:sldId xmlns:r="http://schemas.openxmlformats.org/officeDocument/2006/relationships" id="258" r:id="R3831db73eed448bd"/>
    <p:sldId xmlns:r="http://schemas.openxmlformats.org/officeDocument/2006/relationships" id="259" r:id="Rd39aa7b617d543a2"/>
    <p:sldId xmlns:r="http://schemas.openxmlformats.org/officeDocument/2006/relationships" id="260" r:id="Re6aa3141ca254686"/>
    <p:sldId xmlns:r="http://schemas.openxmlformats.org/officeDocument/2006/relationships" id="261" r:id="R4fa32a60ef034d71"/>
    <p:sldId xmlns:r="http://schemas.openxmlformats.org/officeDocument/2006/relationships" id="262" r:id="R6877213778c749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e5628b3edb46b0" /><Relationship Type="http://schemas.openxmlformats.org/officeDocument/2006/relationships/slide" Target="/ppt/slides/slide1.xml" Id="R0cbb74b386ee421c" /><Relationship Type="http://schemas.openxmlformats.org/officeDocument/2006/relationships/slide" Target="/ppt/slides/slide2.xml" Id="Rced8912d427d4ea5" /><Relationship Type="http://schemas.openxmlformats.org/officeDocument/2006/relationships/slide" Target="/ppt/slides/slide3.xml" Id="R3831db73eed448bd" /><Relationship Type="http://schemas.openxmlformats.org/officeDocument/2006/relationships/slide" Target="/ppt/slides/slide4.xml" Id="Rd39aa7b617d543a2" /><Relationship Type="http://schemas.openxmlformats.org/officeDocument/2006/relationships/slide" Target="/ppt/slides/slide5.xml" Id="Re6aa3141ca254686" /><Relationship Type="http://schemas.openxmlformats.org/officeDocument/2006/relationships/slide" Target="/ppt/slides/slide6.xml" Id="R4fa32a60ef034d71" /><Relationship Type="http://schemas.openxmlformats.org/officeDocument/2006/relationships/slide" Target="/ppt/slides/slide7.xml" Id="R6877213778c749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19e991e76043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8c59c88dc4902" /><Relationship Type="http://schemas.openxmlformats.org/officeDocument/2006/relationships/theme" Target="/ppt/slideMasters/theme/theme1.xml" Id="Re0c8343a4d9644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e8c59c88dc49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682374b8241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d7f107dc041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6d46c08bf48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eccd597c24d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0b5d7f8b745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6a17a8fc746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b3bd9b72643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TROVE 12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TROVE 12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TROVE 12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TROVE 12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TROVE 12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TROVE 12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2 962 519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2 226 091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1 442 400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2 256 148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16 611 366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TROVE 12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ENTRAS BOLIG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TROVE 12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Slemdalsveien 70B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918 544 607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TROVE 12 AS</a:t>
            </a:r>
          </a:p>
        </p:txBody>
      </p:sp>
    </p:spTree>
  </p:cSld>
  <p:clrMapOvr>
    <a:masterClrMapping xmlns:a="http://schemas.openxmlformats.org/drawingml/2006/main"/>
  </p:clrMapOvr>
</p:sld>
</file>