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847afa279df4b3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1302fd55c094abc"/>
  </p:sldMasterIdLst>
  <p:sldIdLst>
    <p:sldId xmlns:r="http://schemas.openxmlformats.org/officeDocument/2006/relationships" id="256" r:id="Ra0647006ae4445db"/>
    <p:sldId xmlns:r="http://schemas.openxmlformats.org/officeDocument/2006/relationships" id="257" r:id="Rb94b883668b3405f"/>
    <p:sldId xmlns:r="http://schemas.openxmlformats.org/officeDocument/2006/relationships" id="258" r:id="R970e3b06d4d445de"/>
    <p:sldId xmlns:r="http://schemas.openxmlformats.org/officeDocument/2006/relationships" id="259" r:id="Rd1ac31918ee447d7"/>
    <p:sldId xmlns:r="http://schemas.openxmlformats.org/officeDocument/2006/relationships" id="260" r:id="R1392bca02c0047f1"/>
    <p:sldId xmlns:r="http://schemas.openxmlformats.org/officeDocument/2006/relationships" id="261" r:id="R8679760db5dc426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1302fd55c094abc" /><Relationship Type="http://schemas.openxmlformats.org/officeDocument/2006/relationships/slide" Target="/ppt/slides/slide1.xml" Id="Ra0647006ae4445db" /><Relationship Type="http://schemas.openxmlformats.org/officeDocument/2006/relationships/slide" Target="/ppt/slides/slide2.xml" Id="Rb94b883668b3405f" /><Relationship Type="http://schemas.openxmlformats.org/officeDocument/2006/relationships/slide" Target="/ppt/slides/slide3.xml" Id="R970e3b06d4d445de" /><Relationship Type="http://schemas.openxmlformats.org/officeDocument/2006/relationships/slide" Target="/ppt/slides/slide4.xml" Id="Rd1ac31918ee447d7" /><Relationship Type="http://schemas.openxmlformats.org/officeDocument/2006/relationships/slide" Target="/ppt/slides/slide5.xml" Id="R1392bca02c0047f1" /><Relationship Type="http://schemas.openxmlformats.org/officeDocument/2006/relationships/slide" Target="/ppt/slides/slide6.xml" Id="R8679760db5dc426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a28c8a35d4d4d3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fabe8ac0ae4e87" /><Relationship Type="http://schemas.openxmlformats.org/officeDocument/2006/relationships/theme" Target="/ppt/slideMasters/theme/theme1.xml" Id="Rd0a6c349d9c1446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3fabe8ac0ae4e8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ec1faf47b440c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e4fe3647fb46c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15452b7f68468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d4a6998fbb42e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f03bb6ba86446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afa71a6a1f427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 MAST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 MAST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 MAST AS ble etablert [år] og holder til i Opphaug.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 MAST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 MAST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 MAST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 GJUL  –  50,6 %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OTTO FLATMO  –  49,4 %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 MAST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Trillvika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7140 Opphaug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918 539 913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 MAST AS</a:t>
            </a:r>
          </a:p>
        </p:txBody>
      </p:sp>
    </p:spTree>
  </p:cSld>
  <p:clrMapOvr>
    <a:masterClrMapping xmlns:a="http://schemas.openxmlformats.org/drawingml/2006/main"/>
  </p:clrMapOvr>
</p:sld>
</file>