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74fba9274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de1b455fa4137"/>
  </p:sldMasterIdLst>
  <p:sldIdLst>
    <p:sldId xmlns:r="http://schemas.openxmlformats.org/officeDocument/2006/relationships" id="256" r:id="R5406fc7d3fb14de6"/>
    <p:sldId xmlns:r="http://schemas.openxmlformats.org/officeDocument/2006/relationships" id="257" r:id="Ra665383d57b94c7c"/>
    <p:sldId xmlns:r="http://schemas.openxmlformats.org/officeDocument/2006/relationships" id="258" r:id="Re500d87ecb044a40"/>
    <p:sldId xmlns:r="http://schemas.openxmlformats.org/officeDocument/2006/relationships" id="259" r:id="Rd57035914e4c4672"/>
    <p:sldId xmlns:r="http://schemas.openxmlformats.org/officeDocument/2006/relationships" id="260" r:id="R1c54b4cca5d74ae4"/>
    <p:sldId xmlns:r="http://schemas.openxmlformats.org/officeDocument/2006/relationships" id="261" r:id="R2b9f9454b9c745fd"/>
    <p:sldId xmlns:r="http://schemas.openxmlformats.org/officeDocument/2006/relationships" id="262" r:id="R6c88bfd556f4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de1b455fa4137" /><Relationship Type="http://schemas.openxmlformats.org/officeDocument/2006/relationships/slide" Target="/ppt/slides/slide1.xml" Id="R5406fc7d3fb14de6" /><Relationship Type="http://schemas.openxmlformats.org/officeDocument/2006/relationships/slide" Target="/ppt/slides/slide2.xml" Id="Ra665383d57b94c7c" /><Relationship Type="http://schemas.openxmlformats.org/officeDocument/2006/relationships/slide" Target="/ppt/slides/slide3.xml" Id="Re500d87ecb044a40" /><Relationship Type="http://schemas.openxmlformats.org/officeDocument/2006/relationships/slide" Target="/ppt/slides/slide4.xml" Id="Rd57035914e4c4672" /><Relationship Type="http://schemas.openxmlformats.org/officeDocument/2006/relationships/slide" Target="/ppt/slides/slide5.xml" Id="R1c54b4cca5d74ae4" /><Relationship Type="http://schemas.openxmlformats.org/officeDocument/2006/relationships/slide" Target="/ppt/slides/slide6.xml" Id="R2b9f9454b9c745fd" /><Relationship Type="http://schemas.openxmlformats.org/officeDocument/2006/relationships/slide" Target="/ppt/slides/slide7.xml" Id="R6c88bfd556f4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24de8bc51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131e9ce3e4d0d" /><Relationship Type="http://schemas.openxmlformats.org/officeDocument/2006/relationships/theme" Target="/ppt/slideMasters/theme/theme1.xml" Id="R38908c8c7e69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131e9ce3e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e08080b2f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8cc2ace4c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b6d598454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631ff2827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a840338b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27522ae71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df666149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FEEL24 VESTERÅLEN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FEEL24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FEEL24 VESTERÅLEN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FEEL24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FEEL24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FEEL24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26 453 430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9 959 447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8 118 341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8 548 608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21 044 668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FEEL24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JC BECH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INVESTMENT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FEEL24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Bakkelia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918 536 310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FEEL24 VESTERÅLEN AS</a:t>
            </a:r>
          </a:p>
        </p:txBody>
      </p:sp>
    </p:spTree>
  </p:cSld>
  <p:clrMapOvr>
    <a:masterClrMapping xmlns:a="http://schemas.openxmlformats.org/drawingml/2006/main"/>
  </p:clrMapOvr>
</p:sld>
</file>