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03f67eddda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0f5fa73ac4a37"/>
  </p:sldMasterIdLst>
  <p:sldIdLst>
    <p:sldId xmlns:r="http://schemas.openxmlformats.org/officeDocument/2006/relationships" id="256" r:id="Ree782e6821f44329"/>
    <p:sldId xmlns:r="http://schemas.openxmlformats.org/officeDocument/2006/relationships" id="257" r:id="R70e56d2e86844609"/>
    <p:sldId xmlns:r="http://schemas.openxmlformats.org/officeDocument/2006/relationships" id="258" r:id="Rfa4c17e6e9584986"/>
    <p:sldId xmlns:r="http://schemas.openxmlformats.org/officeDocument/2006/relationships" id="259" r:id="R1066d9cc98ba467f"/>
    <p:sldId xmlns:r="http://schemas.openxmlformats.org/officeDocument/2006/relationships" id="260" r:id="R4fe698bd2426466e"/>
    <p:sldId xmlns:r="http://schemas.openxmlformats.org/officeDocument/2006/relationships" id="261" r:id="R4b75f52d0d3a40ac"/>
    <p:sldId xmlns:r="http://schemas.openxmlformats.org/officeDocument/2006/relationships" id="262" r:id="R64d2e6cd8bd1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0f5fa73ac4a37" /><Relationship Type="http://schemas.openxmlformats.org/officeDocument/2006/relationships/slide" Target="/ppt/slides/slide1.xml" Id="Ree782e6821f44329" /><Relationship Type="http://schemas.openxmlformats.org/officeDocument/2006/relationships/slide" Target="/ppt/slides/slide2.xml" Id="R70e56d2e86844609" /><Relationship Type="http://schemas.openxmlformats.org/officeDocument/2006/relationships/slide" Target="/ppt/slides/slide3.xml" Id="Rfa4c17e6e9584986" /><Relationship Type="http://schemas.openxmlformats.org/officeDocument/2006/relationships/slide" Target="/ppt/slides/slide4.xml" Id="R1066d9cc98ba467f" /><Relationship Type="http://schemas.openxmlformats.org/officeDocument/2006/relationships/slide" Target="/ppt/slides/slide5.xml" Id="R4fe698bd2426466e" /><Relationship Type="http://schemas.openxmlformats.org/officeDocument/2006/relationships/slide" Target="/ppt/slides/slide6.xml" Id="R4b75f52d0d3a40ac" /><Relationship Type="http://schemas.openxmlformats.org/officeDocument/2006/relationships/slide" Target="/ppt/slides/slide7.xml" Id="R64d2e6cd8bd1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cbc526842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99343d32b4695" /><Relationship Type="http://schemas.openxmlformats.org/officeDocument/2006/relationships/theme" Target="/ppt/slideMasters/theme/theme1.xml" Id="R464fdda294fd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99343d32b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41df7fa28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88e796d15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62bafcefb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a084da9ce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68ef1685a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c4ff193ba4f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ca0cbd15d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THON ANDREASSEN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THON ANDREASSEN HOLDING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6 730 170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ARVE THON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THORE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Haugsjordet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THON ANDREASSEN HOLDING AS</a:t>
            </a:r>
          </a:p>
        </p:txBody>
      </p:sp>
    </p:spTree>
  </p:cSld>
  <p:clrMapOvr>
    <a:masterClrMapping xmlns:a="http://schemas.openxmlformats.org/drawingml/2006/main"/>
  </p:clrMapOvr>
</p:sld>
</file>