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f26081743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37dfd217b4fba"/>
  </p:sldMasterIdLst>
  <p:sldIdLst>
    <p:sldId xmlns:r="http://schemas.openxmlformats.org/officeDocument/2006/relationships" id="256" r:id="Rba38dcad1a83478f"/>
    <p:sldId xmlns:r="http://schemas.openxmlformats.org/officeDocument/2006/relationships" id="257" r:id="R92356bacdbf549ba"/>
    <p:sldId xmlns:r="http://schemas.openxmlformats.org/officeDocument/2006/relationships" id="258" r:id="Rb659d8e6ec7040fe"/>
    <p:sldId xmlns:r="http://schemas.openxmlformats.org/officeDocument/2006/relationships" id="259" r:id="Rcc397e5f599b46ec"/>
    <p:sldId xmlns:r="http://schemas.openxmlformats.org/officeDocument/2006/relationships" id="260" r:id="R523c32e27a3c4a9a"/>
    <p:sldId xmlns:r="http://schemas.openxmlformats.org/officeDocument/2006/relationships" id="261" r:id="R0ad4968df4df4d4b"/>
    <p:sldId xmlns:r="http://schemas.openxmlformats.org/officeDocument/2006/relationships" id="262" r:id="R14d43f1be7bd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37dfd217b4fba" /><Relationship Type="http://schemas.openxmlformats.org/officeDocument/2006/relationships/slide" Target="/ppt/slides/slide1.xml" Id="Rba38dcad1a83478f" /><Relationship Type="http://schemas.openxmlformats.org/officeDocument/2006/relationships/slide" Target="/ppt/slides/slide2.xml" Id="R92356bacdbf549ba" /><Relationship Type="http://schemas.openxmlformats.org/officeDocument/2006/relationships/slide" Target="/ppt/slides/slide3.xml" Id="Rb659d8e6ec7040fe" /><Relationship Type="http://schemas.openxmlformats.org/officeDocument/2006/relationships/slide" Target="/ppt/slides/slide4.xml" Id="Rcc397e5f599b46ec" /><Relationship Type="http://schemas.openxmlformats.org/officeDocument/2006/relationships/slide" Target="/ppt/slides/slide5.xml" Id="R523c32e27a3c4a9a" /><Relationship Type="http://schemas.openxmlformats.org/officeDocument/2006/relationships/slide" Target="/ppt/slides/slide6.xml" Id="R0ad4968df4df4d4b" /><Relationship Type="http://schemas.openxmlformats.org/officeDocument/2006/relationships/slide" Target="/ppt/slides/slide7.xml" Id="R14d43f1be7bd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7f282b2c449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9dc75465f4c3c" /><Relationship Type="http://schemas.openxmlformats.org/officeDocument/2006/relationships/theme" Target="/ppt/slideMasters/theme/theme1.xml" Id="R756f7ec42907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9dc75465f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9e485ad44f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50e3caa42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f3707b6b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ec9e1b954c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34c5fec64d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511c47fc6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47620deeb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T NESLAND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 NESLAND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TORBJØRN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Bringsdalsveien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