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ce0634939749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1a54e2b854299"/>
  </p:sldMasterIdLst>
  <p:sldIdLst>
    <p:sldId xmlns:r="http://schemas.openxmlformats.org/officeDocument/2006/relationships" id="256" r:id="R6e3974f5bf2647a6"/>
    <p:sldId xmlns:r="http://schemas.openxmlformats.org/officeDocument/2006/relationships" id="257" r:id="Rfd38a55a1baa43fa"/>
    <p:sldId xmlns:r="http://schemas.openxmlformats.org/officeDocument/2006/relationships" id="258" r:id="Re1177842d8de4a06"/>
    <p:sldId xmlns:r="http://schemas.openxmlformats.org/officeDocument/2006/relationships" id="259" r:id="R231ea727d0e64fed"/>
    <p:sldId xmlns:r="http://schemas.openxmlformats.org/officeDocument/2006/relationships" id="260" r:id="R5e4b17765a5f46a2"/>
    <p:sldId xmlns:r="http://schemas.openxmlformats.org/officeDocument/2006/relationships" id="261" r:id="Ra7fb599d63bc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1a54e2b854299" /><Relationship Type="http://schemas.openxmlformats.org/officeDocument/2006/relationships/slide" Target="/ppt/slides/slide1.xml" Id="R6e3974f5bf2647a6" /><Relationship Type="http://schemas.openxmlformats.org/officeDocument/2006/relationships/slide" Target="/ppt/slides/slide2.xml" Id="Rfd38a55a1baa43fa" /><Relationship Type="http://schemas.openxmlformats.org/officeDocument/2006/relationships/slide" Target="/ppt/slides/slide3.xml" Id="Re1177842d8de4a06" /><Relationship Type="http://schemas.openxmlformats.org/officeDocument/2006/relationships/slide" Target="/ppt/slides/slide4.xml" Id="R231ea727d0e64fed" /><Relationship Type="http://schemas.openxmlformats.org/officeDocument/2006/relationships/slide" Target="/ppt/slides/slide5.xml" Id="R5e4b17765a5f46a2" /><Relationship Type="http://schemas.openxmlformats.org/officeDocument/2006/relationships/slide" Target="/ppt/slides/slide6.xml" Id="Ra7fb599d63bc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c0aec74d3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9a236dd354c5f" /><Relationship Type="http://schemas.openxmlformats.org/officeDocument/2006/relationships/theme" Target="/ppt/slideMasters/theme/theme1.xml" Id="R8f2ed4aadc1d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9a236dd35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c5d2d78e6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5ff0ab17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24b808254f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6cdab7658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6454bfc7f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0389c5641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BYGGFIRMA T NESLAND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T NESLAND AS ble etablert [år] og holder til i Holum.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FINSÅDAL NESLAND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NESLAND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Bringsdalsveien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4519 Holum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