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a156dcc4fb4a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d0b962065c43b6"/>
  </p:sldMasterIdLst>
  <p:sldIdLst>
    <p:sldId xmlns:r="http://schemas.openxmlformats.org/officeDocument/2006/relationships" id="256" r:id="R8c51b5a5a8fe49ef"/>
    <p:sldId xmlns:r="http://schemas.openxmlformats.org/officeDocument/2006/relationships" id="257" r:id="Rfae755b0589542b9"/>
    <p:sldId xmlns:r="http://schemas.openxmlformats.org/officeDocument/2006/relationships" id="258" r:id="Rd7f3256efd1a4306"/>
    <p:sldId xmlns:r="http://schemas.openxmlformats.org/officeDocument/2006/relationships" id="259" r:id="R7c25042285d743b1"/>
    <p:sldId xmlns:r="http://schemas.openxmlformats.org/officeDocument/2006/relationships" id="260" r:id="Rb953fd8c4108457f"/>
    <p:sldId xmlns:r="http://schemas.openxmlformats.org/officeDocument/2006/relationships" id="261" r:id="Ra3a048109f7c4401"/>
    <p:sldId xmlns:r="http://schemas.openxmlformats.org/officeDocument/2006/relationships" id="262" r:id="R66b8f7402b1f4f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d0b962065c43b6" /><Relationship Type="http://schemas.openxmlformats.org/officeDocument/2006/relationships/slide" Target="/ppt/slides/slide1.xml" Id="R8c51b5a5a8fe49ef" /><Relationship Type="http://schemas.openxmlformats.org/officeDocument/2006/relationships/slide" Target="/ppt/slides/slide2.xml" Id="Rfae755b0589542b9" /><Relationship Type="http://schemas.openxmlformats.org/officeDocument/2006/relationships/slide" Target="/ppt/slides/slide3.xml" Id="Rd7f3256efd1a4306" /><Relationship Type="http://schemas.openxmlformats.org/officeDocument/2006/relationships/slide" Target="/ppt/slides/slide4.xml" Id="R7c25042285d743b1" /><Relationship Type="http://schemas.openxmlformats.org/officeDocument/2006/relationships/slide" Target="/ppt/slides/slide5.xml" Id="Rb953fd8c4108457f" /><Relationship Type="http://schemas.openxmlformats.org/officeDocument/2006/relationships/slide" Target="/ppt/slides/slide6.xml" Id="Ra3a048109f7c4401" /><Relationship Type="http://schemas.openxmlformats.org/officeDocument/2006/relationships/slide" Target="/ppt/slides/slide7.xml" Id="R66b8f7402b1f4f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5f15a36a64b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21e638a5f4991" /><Relationship Type="http://schemas.openxmlformats.org/officeDocument/2006/relationships/theme" Target="/ppt/slideMasters/theme/theme1.xml" Id="Rc0f3360dca5444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321e638a5f49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5fd49e1c34c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401358ebf44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99233bb274e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31d5377624a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52363dbef40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784644af844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7b60ec48449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NITTEDAL RØR OG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RØR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NITTEDAL RØR OG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RØR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RØR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RØR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7 476 888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404 694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375 102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2 137 800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RØR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IHLEN BENTE KRISTOFFERSEN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IHLEN DENNIS 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IHLEN JULIE KRISTOFFERSEN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IHLEN TONE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RØR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918 523 014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RØR OG ENTREPRENØR AS</a:t>
            </a:r>
          </a:p>
        </p:txBody>
      </p:sp>
    </p:spTree>
  </p:cSld>
  <p:clrMapOvr>
    <a:masterClrMapping xmlns:a="http://schemas.openxmlformats.org/drawingml/2006/main"/>
  </p:clrMapOvr>
</p:sld>
</file>