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0070c00f6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bf975091184d00"/>
  </p:sldMasterIdLst>
  <p:sldIdLst>
    <p:sldId xmlns:r="http://schemas.openxmlformats.org/officeDocument/2006/relationships" id="256" r:id="R83705d02674b4eb5"/>
    <p:sldId xmlns:r="http://schemas.openxmlformats.org/officeDocument/2006/relationships" id="257" r:id="Rd543425ce29c4db6"/>
    <p:sldId xmlns:r="http://schemas.openxmlformats.org/officeDocument/2006/relationships" id="258" r:id="Reb64ec6bef8b467a"/>
    <p:sldId xmlns:r="http://schemas.openxmlformats.org/officeDocument/2006/relationships" id="259" r:id="Rde40984b466b43bc"/>
    <p:sldId xmlns:r="http://schemas.openxmlformats.org/officeDocument/2006/relationships" id="260" r:id="R92f6512a451648f3"/>
    <p:sldId xmlns:r="http://schemas.openxmlformats.org/officeDocument/2006/relationships" id="261" r:id="Rbf1f22f9c20e464d"/>
    <p:sldId xmlns:r="http://schemas.openxmlformats.org/officeDocument/2006/relationships" id="262" r:id="R4df9df254ab1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f975091184d00" /><Relationship Type="http://schemas.openxmlformats.org/officeDocument/2006/relationships/slide" Target="/ppt/slides/slide1.xml" Id="R83705d02674b4eb5" /><Relationship Type="http://schemas.openxmlformats.org/officeDocument/2006/relationships/slide" Target="/ppt/slides/slide2.xml" Id="Rd543425ce29c4db6" /><Relationship Type="http://schemas.openxmlformats.org/officeDocument/2006/relationships/slide" Target="/ppt/slides/slide3.xml" Id="Reb64ec6bef8b467a" /><Relationship Type="http://schemas.openxmlformats.org/officeDocument/2006/relationships/slide" Target="/ppt/slides/slide4.xml" Id="Rde40984b466b43bc" /><Relationship Type="http://schemas.openxmlformats.org/officeDocument/2006/relationships/slide" Target="/ppt/slides/slide5.xml" Id="R92f6512a451648f3" /><Relationship Type="http://schemas.openxmlformats.org/officeDocument/2006/relationships/slide" Target="/ppt/slides/slide6.xml" Id="Rbf1f22f9c20e464d" /><Relationship Type="http://schemas.openxmlformats.org/officeDocument/2006/relationships/slide" Target="/ppt/slides/slide7.xml" Id="R4df9df254ab1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7fa2ae1c6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a7493a9e94d55" /><Relationship Type="http://schemas.openxmlformats.org/officeDocument/2006/relationships/theme" Target="/ppt/slideMasters/theme/theme1.xml" Id="R391ce6a54188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a7493a9e9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cdb1e79e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e9d53100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e3494ee32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afdf6fe1f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c67279120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5a912284a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6088e0f7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2 870 580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−270 207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934 822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Sørengkaia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918 504 087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LKON AS</a:t>
            </a:r>
          </a:p>
        </p:txBody>
      </p:sp>
    </p:spTree>
  </p:cSld>
  <p:clrMapOvr>
    <a:masterClrMapping xmlns:a="http://schemas.openxmlformats.org/drawingml/2006/main"/>
  </p:clrMapOvr>
</p:sld>
</file>