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40578b3fd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618fc4e2424d14"/>
  </p:sldMasterIdLst>
  <p:sldIdLst>
    <p:sldId xmlns:r="http://schemas.openxmlformats.org/officeDocument/2006/relationships" id="256" r:id="R533010d49fa54bc7"/>
    <p:sldId xmlns:r="http://schemas.openxmlformats.org/officeDocument/2006/relationships" id="257" r:id="Rf4b64f8d10f04523"/>
    <p:sldId xmlns:r="http://schemas.openxmlformats.org/officeDocument/2006/relationships" id="258" r:id="R147ce117fb4d4df3"/>
    <p:sldId xmlns:r="http://schemas.openxmlformats.org/officeDocument/2006/relationships" id="259" r:id="R8a6abe4abefd42fc"/>
    <p:sldId xmlns:r="http://schemas.openxmlformats.org/officeDocument/2006/relationships" id="260" r:id="R86c3a6a855524c2d"/>
    <p:sldId xmlns:r="http://schemas.openxmlformats.org/officeDocument/2006/relationships" id="261" r:id="R7a6869b4aaf74707"/>
    <p:sldId xmlns:r="http://schemas.openxmlformats.org/officeDocument/2006/relationships" id="262" r:id="R73d284232b46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18fc4e2424d14" /><Relationship Type="http://schemas.openxmlformats.org/officeDocument/2006/relationships/slide" Target="/ppt/slides/slide1.xml" Id="R533010d49fa54bc7" /><Relationship Type="http://schemas.openxmlformats.org/officeDocument/2006/relationships/slide" Target="/ppt/slides/slide2.xml" Id="Rf4b64f8d10f04523" /><Relationship Type="http://schemas.openxmlformats.org/officeDocument/2006/relationships/slide" Target="/ppt/slides/slide3.xml" Id="R147ce117fb4d4df3" /><Relationship Type="http://schemas.openxmlformats.org/officeDocument/2006/relationships/slide" Target="/ppt/slides/slide4.xml" Id="R8a6abe4abefd42fc" /><Relationship Type="http://schemas.openxmlformats.org/officeDocument/2006/relationships/slide" Target="/ppt/slides/slide5.xml" Id="R86c3a6a855524c2d" /><Relationship Type="http://schemas.openxmlformats.org/officeDocument/2006/relationships/slide" Target="/ppt/slides/slide6.xml" Id="R7a6869b4aaf74707" /><Relationship Type="http://schemas.openxmlformats.org/officeDocument/2006/relationships/slide" Target="/ppt/slides/slide7.xml" Id="R73d284232b46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5ba390ff7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8b270cf154e8e" /><Relationship Type="http://schemas.openxmlformats.org/officeDocument/2006/relationships/theme" Target="/ppt/slideMasters/theme/theme1.xml" Id="Rdbaab43ad99f40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8b270cf15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57e130a344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3bb0235b7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d4f9a7e7a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c65bbdae9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05e1104a6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2f25c616642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afcf60344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GP VEGDRIFT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GP VEGDRIFT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−494 445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GRAVEPARTNER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 HOLDING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Båtsfjordveien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918 503 552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VEGDRIFT AS</a:t>
            </a:r>
          </a:p>
        </p:txBody>
      </p:sp>
    </p:spTree>
  </p:cSld>
  <p:clrMapOvr>
    <a:masterClrMapping xmlns:a="http://schemas.openxmlformats.org/drawingml/2006/main"/>
  </p:clrMapOvr>
</p:sld>
</file>