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e3244309dc43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125ad475074822"/>
  </p:sldMasterIdLst>
  <p:sldIdLst>
    <p:sldId xmlns:r="http://schemas.openxmlformats.org/officeDocument/2006/relationships" id="256" r:id="R110cbecce3434f91"/>
    <p:sldId xmlns:r="http://schemas.openxmlformats.org/officeDocument/2006/relationships" id="257" r:id="R1692921e88f044eb"/>
    <p:sldId xmlns:r="http://schemas.openxmlformats.org/officeDocument/2006/relationships" id="258" r:id="R5f416232950042d9"/>
    <p:sldId xmlns:r="http://schemas.openxmlformats.org/officeDocument/2006/relationships" id="259" r:id="R2f1cdb87a1354368"/>
    <p:sldId xmlns:r="http://schemas.openxmlformats.org/officeDocument/2006/relationships" id="260" r:id="R580fb8f11dfa4741"/>
    <p:sldId xmlns:r="http://schemas.openxmlformats.org/officeDocument/2006/relationships" id="261" r:id="R6c62a4fad0ed43f9"/>
    <p:sldId xmlns:r="http://schemas.openxmlformats.org/officeDocument/2006/relationships" id="262" r:id="R81fbd2ca7d4f4c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25ad475074822" /><Relationship Type="http://schemas.openxmlformats.org/officeDocument/2006/relationships/slide" Target="/ppt/slides/slide1.xml" Id="R110cbecce3434f91" /><Relationship Type="http://schemas.openxmlformats.org/officeDocument/2006/relationships/slide" Target="/ppt/slides/slide2.xml" Id="R1692921e88f044eb" /><Relationship Type="http://schemas.openxmlformats.org/officeDocument/2006/relationships/slide" Target="/ppt/slides/slide3.xml" Id="R5f416232950042d9" /><Relationship Type="http://schemas.openxmlformats.org/officeDocument/2006/relationships/slide" Target="/ppt/slides/slide4.xml" Id="R2f1cdb87a1354368" /><Relationship Type="http://schemas.openxmlformats.org/officeDocument/2006/relationships/slide" Target="/ppt/slides/slide5.xml" Id="R580fb8f11dfa4741" /><Relationship Type="http://schemas.openxmlformats.org/officeDocument/2006/relationships/slide" Target="/ppt/slides/slide6.xml" Id="R6c62a4fad0ed43f9" /><Relationship Type="http://schemas.openxmlformats.org/officeDocument/2006/relationships/slide" Target="/ppt/slides/slide7.xml" Id="R81fbd2ca7d4f4c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fbcff4973e41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19784fe2149fd" /><Relationship Type="http://schemas.openxmlformats.org/officeDocument/2006/relationships/theme" Target="/ppt/slideMasters/theme/theme1.xml" Id="R182082254c2d4c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519784fe2149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3dcba8b074f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fa6dfe52347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096cbcb8444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8d3b0775349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d2c827e7240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fae9be7864a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0017d37414f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GRAVEPARTNER ALTA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GRAVEPARTNER ALTA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3 196 514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−490 811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−494 445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−337 096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Rødsvingelveien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9516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918 503 552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