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6c5e9226f84d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f2891e9a3f45c2"/>
  </p:sldMasterIdLst>
  <p:sldIdLst>
    <p:sldId xmlns:r="http://schemas.openxmlformats.org/officeDocument/2006/relationships" id="256" r:id="R892e3fd67388477f"/>
    <p:sldId xmlns:r="http://schemas.openxmlformats.org/officeDocument/2006/relationships" id="257" r:id="Raad5f0f9eb3b405b"/>
    <p:sldId xmlns:r="http://schemas.openxmlformats.org/officeDocument/2006/relationships" id="258" r:id="Rf31fb7f3a9b04cd7"/>
    <p:sldId xmlns:r="http://schemas.openxmlformats.org/officeDocument/2006/relationships" id="259" r:id="Ra674d92c505c4dc3"/>
    <p:sldId xmlns:r="http://schemas.openxmlformats.org/officeDocument/2006/relationships" id="260" r:id="Rde9a105cf804475b"/>
    <p:sldId xmlns:r="http://schemas.openxmlformats.org/officeDocument/2006/relationships" id="261" r:id="R3e03c10d36534def"/>
    <p:sldId xmlns:r="http://schemas.openxmlformats.org/officeDocument/2006/relationships" id="262" r:id="Rc485d38cfc204e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f2891e9a3f45c2" /><Relationship Type="http://schemas.openxmlformats.org/officeDocument/2006/relationships/slide" Target="/ppt/slides/slide1.xml" Id="R892e3fd67388477f" /><Relationship Type="http://schemas.openxmlformats.org/officeDocument/2006/relationships/slide" Target="/ppt/slides/slide2.xml" Id="Raad5f0f9eb3b405b" /><Relationship Type="http://schemas.openxmlformats.org/officeDocument/2006/relationships/slide" Target="/ppt/slides/slide3.xml" Id="Rf31fb7f3a9b04cd7" /><Relationship Type="http://schemas.openxmlformats.org/officeDocument/2006/relationships/slide" Target="/ppt/slides/slide4.xml" Id="Ra674d92c505c4dc3" /><Relationship Type="http://schemas.openxmlformats.org/officeDocument/2006/relationships/slide" Target="/ppt/slides/slide5.xml" Id="Rde9a105cf804475b" /><Relationship Type="http://schemas.openxmlformats.org/officeDocument/2006/relationships/slide" Target="/ppt/slides/slide6.xml" Id="R3e03c10d36534def" /><Relationship Type="http://schemas.openxmlformats.org/officeDocument/2006/relationships/slide" Target="/ppt/slides/slide7.xml" Id="Rc485d38cfc204e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add9eafb3045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bbf4041954ed5" /><Relationship Type="http://schemas.openxmlformats.org/officeDocument/2006/relationships/theme" Target="/ppt/slideMasters/theme/theme1.xml" Id="R087cdf72054746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cbbf4041954e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0a062c80e4b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15fad2ebc4b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8958e14384b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a8ba6a15f4a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4c53ec63946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3e2cb490c49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aebbdce644a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 HOLDING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−150 178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CASAMOVIL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TRETHOM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Balanse Økonomi AS, Trudvangveien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3117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morten.veiglum@tolvsrodfarve.no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918 497 293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 HOLDING AS</a:t>
            </a:r>
          </a:p>
        </p:txBody>
      </p:sp>
    </p:spTree>
  </p:cSld>
  <p:clrMapOvr>
    <a:masterClrMapping xmlns:a="http://schemas.openxmlformats.org/drawingml/2006/main"/>
  </p:clrMapOvr>
</p:sld>
</file>