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11e36c32de49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f44a81825046fa"/>
  </p:sldMasterIdLst>
  <p:sldIdLst>
    <p:sldId xmlns:r="http://schemas.openxmlformats.org/officeDocument/2006/relationships" id="256" r:id="R0d1014c03f084b5b"/>
    <p:sldId xmlns:r="http://schemas.openxmlformats.org/officeDocument/2006/relationships" id="257" r:id="R2bc35160af834339"/>
    <p:sldId xmlns:r="http://schemas.openxmlformats.org/officeDocument/2006/relationships" id="258" r:id="R7068a3d5214045a2"/>
    <p:sldId xmlns:r="http://schemas.openxmlformats.org/officeDocument/2006/relationships" id="259" r:id="R1891f55f1aa94269"/>
    <p:sldId xmlns:r="http://schemas.openxmlformats.org/officeDocument/2006/relationships" id="260" r:id="R2de8363472ad4fc0"/>
    <p:sldId xmlns:r="http://schemas.openxmlformats.org/officeDocument/2006/relationships" id="261" r:id="Re5c50e9fbeda4032"/>
    <p:sldId xmlns:r="http://schemas.openxmlformats.org/officeDocument/2006/relationships" id="262" r:id="Rb270154a05e048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f44a81825046fa" /><Relationship Type="http://schemas.openxmlformats.org/officeDocument/2006/relationships/slide" Target="/ppt/slides/slide1.xml" Id="R0d1014c03f084b5b" /><Relationship Type="http://schemas.openxmlformats.org/officeDocument/2006/relationships/slide" Target="/ppt/slides/slide2.xml" Id="R2bc35160af834339" /><Relationship Type="http://schemas.openxmlformats.org/officeDocument/2006/relationships/slide" Target="/ppt/slides/slide3.xml" Id="R7068a3d5214045a2" /><Relationship Type="http://schemas.openxmlformats.org/officeDocument/2006/relationships/slide" Target="/ppt/slides/slide4.xml" Id="R1891f55f1aa94269" /><Relationship Type="http://schemas.openxmlformats.org/officeDocument/2006/relationships/slide" Target="/ppt/slides/slide5.xml" Id="R2de8363472ad4fc0" /><Relationship Type="http://schemas.openxmlformats.org/officeDocument/2006/relationships/slide" Target="/ppt/slides/slide6.xml" Id="Re5c50e9fbeda4032" /><Relationship Type="http://schemas.openxmlformats.org/officeDocument/2006/relationships/slide" Target="/ppt/slides/slide7.xml" Id="Rb270154a05e048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cd735feebb4d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0ca70caa14bd2" /><Relationship Type="http://schemas.openxmlformats.org/officeDocument/2006/relationships/theme" Target="/ppt/slideMasters/theme/theme1.xml" Id="R1a876b2dc74249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00ca70caa14b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f037c7f88e45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fa016c97564f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dcb15cacfd4f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0c8d8dd3d64e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fa907a9c1640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efbe2eb51545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3c7644957e49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BARKERUD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BARKERUD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BARKERUD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BARKERUD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BARKERUD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BARKERUD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3 699 245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21 464 214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22 745 823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BARKERUD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JON-HÅKON NYGÅRD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BARKERUD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Jon Håkon Nygård, Fritzners gate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918 486 607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BARKERUD CAPITAL AS</a:t>
            </a:r>
          </a:p>
        </p:txBody>
      </p:sp>
    </p:spTree>
  </p:cSld>
  <p:clrMapOvr>
    <a:masterClrMapping xmlns:a="http://schemas.openxmlformats.org/drawingml/2006/main"/>
  </p:clrMapOvr>
</p:sld>
</file>