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2d9a36a4df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3de93aaf848ef"/>
  </p:sldMasterIdLst>
  <p:sldIdLst>
    <p:sldId xmlns:r="http://schemas.openxmlformats.org/officeDocument/2006/relationships" id="256" r:id="Rd045cd8aa4b14112"/>
    <p:sldId xmlns:r="http://schemas.openxmlformats.org/officeDocument/2006/relationships" id="257" r:id="Re78fb4baa8f546a7"/>
    <p:sldId xmlns:r="http://schemas.openxmlformats.org/officeDocument/2006/relationships" id="258" r:id="Re73a60180e724eb7"/>
    <p:sldId xmlns:r="http://schemas.openxmlformats.org/officeDocument/2006/relationships" id="259" r:id="Re7ca065b2fc542bb"/>
    <p:sldId xmlns:r="http://schemas.openxmlformats.org/officeDocument/2006/relationships" id="260" r:id="Rb309eadb8a57412d"/>
    <p:sldId xmlns:r="http://schemas.openxmlformats.org/officeDocument/2006/relationships" id="261" r:id="R868b2c1ce93940a3"/>
    <p:sldId xmlns:r="http://schemas.openxmlformats.org/officeDocument/2006/relationships" id="262" r:id="Rf321698a33fa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3de93aaf848ef" /><Relationship Type="http://schemas.openxmlformats.org/officeDocument/2006/relationships/slide" Target="/ppt/slides/slide1.xml" Id="Rd045cd8aa4b14112" /><Relationship Type="http://schemas.openxmlformats.org/officeDocument/2006/relationships/slide" Target="/ppt/slides/slide2.xml" Id="Re78fb4baa8f546a7" /><Relationship Type="http://schemas.openxmlformats.org/officeDocument/2006/relationships/slide" Target="/ppt/slides/slide3.xml" Id="Re73a60180e724eb7" /><Relationship Type="http://schemas.openxmlformats.org/officeDocument/2006/relationships/slide" Target="/ppt/slides/slide4.xml" Id="Re7ca065b2fc542bb" /><Relationship Type="http://schemas.openxmlformats.org/officeDocument/2006/relationships/slide" Target="/ppt/slides/slide5.xml" Id="Rb309eadb8a57412d" /><Relationship Type="http://schemas.openxmlformats.org/officeDocument/2006/relationships/slide" Target="/ppt/slides/slide6.xml" Id="R868b2c1ce93940a3" /><Relationship Type="http://schemas.openxmlformats.org/officeDocument/2006/relationships/slide" Target="/ppt/slides/slide7.xml" Id="Rf321698a33fa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8d1fc60ea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5280d9c64600" /><Relationship Type="http://schemas.openxmlformats.org/officeDocument/2006/relationships/theme" Target="/ppt/slideMasters/theme/theme1.xml" Id="R89c9c4ecb605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25280d9c6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01adfae3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d03ef28374b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4ef4c743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d486a3d57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4f034764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08058a59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af589605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