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85b4803605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a0b20080f4329"/>
  </p:sldMasterIdLst>
  <p:sldIdLst>
    <p:sldId xmlns:r="http://schemas.openxmlformats.org/officeDocument/2006/relationships" id="256" r:id="R9e1a7f20efe04161"/>
    <p:sldId xmlns:r="http://schemas.openxmlformats.org/officeDocument/2006/relationships" id="257" r:id="Rfa4f1d76b5d347c8"/>
    <p:sldId xmlns:r="http://schemas.openxmlformats.org/officeDocument/2006/relationships" id="258" r:id="R7b3bcf77e5ca4d6b"/>
    <p:sldId xmlns:r="http://schemas.openxmlformats.org/officeDocument/2006/relationships" id="259" r:id="Rb6473036481d48f2"/>
    <p:sldId xmlns:r="http://schemas.openxmlformats.org/officeDocument/2006/relationships" id="260" r:id="Rf7ce7517c26a446e"/>
    <p:sldId xmlns:r="http://schemas.openxmlformats.org/officeDocument/2006/relationships" id="261" r:id="Rb3d3dedaa31a4f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a0b20080f4329" /><Relationship Type="http://schemas.openxmlformats.org/officeDocument/2006/relationships/slide" Target="/ppt/slides/slide1.xml" Id="R9e1a7f20efe04161" /><Relationship Type="http://schemas.openxmlformats.org/officeDocument/2006/relationships/slide" Target="/ppt/slides/slide2.xml" Id="Rfa4f1d76b5d347c8" /><Relationship Type="http://schemas.openxmlformats.org/officeDocument/2006/relationships/slide" Target="/ppt/slides/slide3.xml" Id="R7b3bcf77e5ca4d6b" /><Relationship Type="http://schemas.openxmlformats.org/officeDocument/2006/relationships/slide" Target="/ppt/slides/slide4.xml" Id="Rb6473036481d48f2" /><Relationship Type="http://schemas.openxmlformats.org/officeDocument/2006/relationships/slide" Target="/ppt/slides/slide5.xml" Id="Rf7ce7517c26a446e" /><Relationship Type="http://schemas.openxmlformats.org/officeDocument/2006/relationships/slide" Target="/ppt/slides/slide6.xml" Id="Rb3d3dedaa31a4f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ba92ef3b1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050a679314c43" /><Relationship Type="http://schemas.openxmlformats.org/officeDocument/2006/relationships/theme" Target="/ppt/slideMasters/theme/theme1.xml" Id="Rab5d7c822c35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e050a679314c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0ad88178340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5835868524e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acb08182d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a99f53dde41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e3ba1d9c14d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a68a762b1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