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42f6fe48147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4ee89168246e4"/>
  </p:sldMasterIdLst>
  <p:sldIdLst>
    <p:sldId xmlns:r="http://schemas.openxmlformats.org/officeDocument/2006/relationships" id="256" r:id="R2b7b4971d6894773"/>
    <p:sldId xmlns:r="http://schemas.openxmlformats.org/officeDocument/2006/relationships" id="257" r:id="R0601cb702dad411c"/>
    <p:sldId xmlns:r="http://schemas.openxmlformats.org/officeDocument/2006/relationships" id="258" r:id="R4fed7183069145f8"/>
    <p:sldId xmlns:r="http://schemas.openxmlformats.org/officeDocument/2006/relationships" id="259" r:id="Ree694a75fffb4710"/>
    <p:sldId xmlns:r="http://schemas.openxmlformats.org/officeDocument/2006/relationships" id="260" r:id="R4e032537e49d41a1"/>
    <p:sldId xmlns:r="http://schemas.openxmlformats.org/officeDocument/2006/relationships" id="261" r:id="Rf5ecaeb3dfc540ed"/>
    <p:sldId xmlns:r="http://schemas.openxmlformats.org/officeDocument/2006/relationships" id="262" r:id="R2fb74b4a3006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4ee89168246e4" /><Relationship Type="http://schemas.openxmlformats.org/officeDocument/2006/relationships/slide" Target="/ppt/slides/slide1.xml" Id="R2b7b4971d6894773" /><Relationship Type="http://schemas.openxmlformats.org/officeDocument/2006/relationships/slide" Target="/ppt/slides/slide2.xml" Id="R0601cb702dad411c" /><Relationship Type="http://schemas.openxmlformats.org/officeDocument/2006/relationships/slide" Target="/ppt/slides/slide3.xml" Id="R4fed7183069145f8" /><Relationship Type="http://schemas.openxmlformats.org/officeDocument/2006/relationships/slide" Target="/ppt/slides/slide4.xml" Id="Ree694a75fffb4710" /><Relationship Type="http://schemas.openxmlformats.org/officeDocument/2006/relationships/slide" Target="/ppt/slides/slide5.xml" Id="R4e032537e49d41a1" /><Relationship Type="http://schemas.openxmlformats.org/officeDocument/2006/relationships/slide" Target="/ppt/slides/slide6.xml" Id="Rf5ecaeb3dfc540ed" /><Relationship Type="http://schemas.openxmlformats.org/officeDocument/2006/relationships/slide" Target="/ppt/slides/slide7.xml" Id="R2fb74b4a3006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f89f427654e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ea42aafa0441d" /><Relationship Type="http://schemas.openxmlformats.org/officeDocument/2006/relationships/theme" Target="/ppt/slideMasters/theme/theme1.xml" Id="Rb110d5b5baa54f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dea42aafa0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3ee3448194e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fbe9555dd4a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635cc29d84e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32732329a45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f283527ce44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242bb3fe4a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83e290c054a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KVIKKE HODER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KVIKKE HODER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KVIKKE HODER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KVIKKE HODER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KVIKKE HODER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KVIKKE HODER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253 019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260 589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KVIKKE HODER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BEKKEN LISE MERETHE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KVIKKE HODER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Skøyenåsveien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918 482 245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KVIKKE HODER AS</a:t>
            </a:r>
          </a:p>
        </p:txBody>
      </p:sp>
    </p:spTree>
  </p:cSld>
  <p:clrMapOvr>
    <a:masterClrMapping xmlns:a="http://schemas.openxmlformats.org/drawingml/2006/main"/>
  </p:clrMapOvr>
</p:sld>
</file>