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53aeb3922b48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5528af828e4718"/>
  </p:sldMasterIdLst>
  <p:sldIdLst>
    <p:sldId xmlns:r="http://schemas.openxmlformats.org/officeDocument/2006/relationships" id="256" r:id="R08aabff0cd5b4e94"/>
    <p:sldId xmlns:r="http://schemas.openxmlformats.org/officeDocument/2006/relationships" id="257" r:id="Rd687caddec74411e"/>
    <p:sldId xmlns:r="http://schemas.openxmlformats.org/officeDocument/2006/relationships" id="258" r:id="R5bb581a291754694"/>
    <p:sldId xmlns:r="http://schemas.openxmlformats.org/officeDocument/2006/relationships" id="259" r:id="R8014cc615ecd483e"/>
    <p:sldId xmlns:r="http://schemas.openxmlformats.org/officeDocument/2006/relationships" id="260" r:id="Raf8dd490e89f42e0"/>
    <p:sldId xmlns:r="http://schemas.openxmlformats.org/officeDocument/2006/relationships" id="261" r:id="Rb1222fee4860493a"/>
    <p:sldId xmlns:r="http://schemas.openxmlformats.org/officeDocument/2006/relationships" id="262" r:id="R0b3ee989580042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5528af828e4718" /><Relationship Type="http://schemas.openxmlformats.org/officeDocument/2006/relationships/slide" Target="/ppt/slides/slide1.xml" Id="R08aabff0cd5b4e94" /><Relationship Type="http://schemas.openxmlformats.org/officeDocument/2006/relationships/slide" Target="/ppt/slides/slide2.xml" Id="Rd687caddec74411e" /><Relationship Type="http://schemas.openxmlformats.org/officeDocument/2006/relationships/slide" Target="/ppt/slides/slide3.xml" Id="R5bb581a291754694" /><Relationship Type="http://schemas.openxmlformats.org/officeDocument/2006/relationships/slide" Target="/ppt/slides/slide4.xml" Id="R8014cc615ecd483e" /><Relationship Type="http://schemas.openxmlformats.org/officeDocument/2006/relationships/slide" Target="/ppt/slides/slide5.xml" Id="Raf8dd490e89f42e0" /><Relationship Type="http://schemas.openxmlformats.org/officeDocument/2006/relationships/slide" Target="/ppt/slides/slide6.xml" Id="Rb1222fee4860493a" /><Relationship Type="http://schemas.openxmlformats.org/officeDocument/2006/relationships/slide" Target="/ppt/slides/slide7.xml" Id="R0b3ee989580042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406883fb8c42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beab447fc41c9" /><Relationship Type="http://schemas.openxmlformats.org/officeDocument/2006/relationships/theme" Target="/ppt/slideMasters/theme/theme1.xml" Id="R91fd01d051894b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ebeab447fc41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6c7008c304f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c84d144e94d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2a0b4d0854d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b993a389b4a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2206648d54c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18ae383e64f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516118a1143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CONSTO DAMBYGG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DAMBYGG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CONSTO DAMBYGG AS ble etablert [år] og holder til i Sunde I Sunnhordland.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DAMBYGG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DAMBYGG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DAMBYGG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251 981 171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6 215 863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4 735 718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1 450 466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29 043 284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DAMBYGG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CONSTO ANLEGG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ADAJØ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HÅVARD ÅDLAND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OTHILIE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DAMBYGG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industriområde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5450 Sunde I Sunnhordland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DAMBYGG AS</a:t>
            </a:r>
          </a:p>
        </p:txBody>
      </p:sp>
    </p:spTree>
  </p:cSld>
  <p:clrMapOvr>
    <a:masterClrMapping xmlns:a="http://schemas.openxmlformats.org/drawingml/2006/main"/>
  </p:clrMapOvr>
</p:sld>
</file>