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f5e24dd17f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e66ffba35438d"/>
  </p:sldMasterIdLst>
  <p:sldIdLst>
    <p:sldId xmlns:r="http://schemas.openxmlformats.org/officeDocument/2006/relationships" id="256" r:id="R19cade23c4fd4e5b"/>
    <p:sldId xmlns:r="http://schemas.openxmlformats.org/officeDocument/2006/relationships" id="257" r:id="Rf3457f2fc4364032"/>
    <p:sldId xmlns:r="http://schemas.openxmlformats.org/officeDocument/2006/relationships" id="258" r:id="R66f415775921473c"/>
    <p:sldId xmlns:r="http://schemas.openxmlformats.org/officeDocument/2006/relationships" id="259" r:id="R171c27fe0d3c4f13"/>
    <p:sldId xmlns:r="http://schemas.openxmlformats.org/officeDocument/2006/relationships" id="260" r:id="R1463c93d1d444fd3"/>
    <p:sldId xmlns:r="http://schemas.openxmlformats.org/officeDocument/2006/relationships" id="261" r:id="R691bcb9603df4ce3"/>
    <p:sldId xmlns:r="http://schemas.openxmlformats.org/officeDocument/2006/relationships" id="262" r:id="R694d3d5460964d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e66ffba35438d" /><Relationship Type="http://schemas.openxmlformats.org/officeDocument/2006/relationships/slide" Target="/ppt/slides/slide1.xml" Id="R19cade23c4fd4e5b" /><Relationship Type="http://schemas.openxmlformats.org/officeDocument/2006/relationships/slide" Target="/ppt/slides/slide2.xml" Id="Rf3457f2fc4364032" /><Relationship Type="http://schemas.openxmlformats.org/officeDocument/2006/relationships/slide" Target="/ppt/slides/slide3.xml" Id="R66f415775921473c" /><Relationship Type="http://schemas.openxmlformats.org/officeDocument/2006/relationships/slide" Target="/ppt/slides/slide4.xml" Id="R171c27fe0d3c4f13" /><Relationship Type="http://schemas.openxmlformats.org/officeDocument/2006/relationships/slide" Target="/ppt/slides/slide5.xml" Id="R1463c93d1d444fd3" /><Relationship Type="http://schemas.openxmlformats.org/officeDocument/2006/relationships/slide" Target="/ppt/slides/slide6.xml" Id="R691bcb9603df4ce3" /><Relationship Type="http://schemas.openxmlformats.org/officeDocument/2006/relationships/slide" Target="/ppt/slides/slide7.xml" Id="R694d3d5460964d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d9eacfdf3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65afc9074ca1" /><Relationship Type="http://schemas.openxmlformats.org/officeDocument/2006/relationships/theme" Target="/ppt/slideMasters/theme/theme1.xml" Id="R1de527b4fd3f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265afc907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090f0fafd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5beb0b21c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ffddd6275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386618812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9dc80039e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f4455101f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ed9bf1e64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CONSTO DAMBYGG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DAMBYGG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251 981 171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6 215 863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4 735 718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29 043 284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AS  –  77,0 %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MMINVEST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EPV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CAPITAL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NORDBERG SVENDSBY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SOLVOLD VETRHUS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