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711271d8a2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44056133db4c18"/>
  </p:sldMasterIdLst>
  <p:sldIdLst>
    <p:sldId xmlns:r="http://schemas.openxmlformats.org/officeDocument/2006/relationships" id="256" r:id="Re3c705ff00d1469f"/>
    <p:sldId xmlns:r="http://schemas.openxmlformats.org/officeDocument/2006/relationships" id="257" r:id="Rb0e0eb9ee6904e84"/>
    <p:sldId xmlns:r="http://schemas.openxmlformats.org/officeDocument/2006/relationships" id="258" r:id="R9b5a768144a046c2"/>
    <p:sldId xmlns:r="http://schemas.openxmlformats.org/officeDocument/2006/relationships" id="259" r:id="R34da0de143404085"/>
    <p:sldId xmlns:r="http://schemas.openxmlformats.org/officeDocument/2006/relationships" id="260" r:id="R8a485669946d47f1"/>
    <p:sldId xmlns:r="http://schemas.openxmlformats.org/officeDocument/2006/relationships" id="261" r:id="Rc5ff19eab27349c8"/>
    <p:sldId xmlns:r="http://schemas.openxmlformats.org/officeDocument/2006/relationships" id="262" r:id="R134b57c706a34c6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44056133db4c18" /><Relationship Type="http://schemas.openxmlformats.org/officeDocument/2006/relationships/slide" Target="/ppt/slides/slide1.xml" Id="Re3c705ff00d1469f" /><Relationship Type="http://schemas.openxmlformats.org/officeDocument/2006/relationships/slide" Target="/ppt/slides/slide2.xml" Id="Rb0e0eb9ee6904e84" /><Relationship Type="http://schemas.openxmlformats.org/officeDocument/2006/relationships/slide" Target="/ppt/slides/slide3.xml" Id="R9b5a768144a046c2" /><Relationship Type="http://schemas.openxmlformats.org/officeDocument/2006/relationships/slide" Target="/ppt/slides/slide4.xml" Id="R34da0de143404085" /><Relationship Type="http://schemas.openxmlformats.org/officeDocument/2006/relationships/slide" Target="/ppt/slides/slide5.xml" Id="R8a485669946d47f1" /><Relationship Type="http://schemas.openxmlformats.org/officeDocument/2006/relationships/slide" Target="/ppt/slides/slide6.xml" Id="Rc5ff19eab27349c8" /><Relationship Type="http://schemas.openxmlformats.org/officeDocument/2006/relationships/slide" Target="/ppt/slides/slide7.xml" Id="R134b57c706a34c6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c42a9e50fe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153ffe3c5e4a71" /><Relationship Type="http://schemas.openxmlformats.org/officeDocument/2006/relationships/theme" Target="/ppt/slideMasters/theme/theme1.xml" Id="R5b981acaa5594e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4153ffe3c5e4a7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5c0b2792747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b7f652c35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1a213c5b9840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23b13b05d4a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96f717a90745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ee75ab8ee45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28436138624b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TOMAS TYSSEBOTN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TOMAS TYSSEBOTN AS ble etablert [år] og holder til i Norheimsund.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2 020 262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613 185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947 144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TYSSEBOTN TOMAS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Vikøyvegen 372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5600 Norheimsund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918 474 021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TOMAS TYSSEBOTN AS</a:t>
            </a:r>
          </a:p>
        </p:txBody>
      </p:sp>
    </p:spTree>
  </p:cSld>
  <p:clrMapOvr>
    <a:masterClrMapping xmlns:a="http://schemas.openxmlformats.org/drawingml/2006/main"/>
  </p:clrMapOvr>
</p:sld>
</file>