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70f15a222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b98997c7cc497e"/>
  </p:sldMasterIdLst>
  <p:sldIdLst>
    <p:sldId xmlns:r="http://schemas.openxmlformats.org/officeDocument/2006/relationships" id="256" r:id="Rfc59255bf86f4e51"/>
    <p:sldId xmlns:r="http://schemas.openxmlformats.org/officeDocument/2006/relationships" id="257" r:id="R0f85fdeda31d4ec2"/>
    <p:sldId xmlns:r="http://schemas.openxmlformats.org/officeDocument/2006/relationships" id="258" r:id="R32722eea3a434e32"/>
    <p:sldId xmlns:r="http://schemas.openxmlformats.org/officeDocument/2006/relationships" id="259" r:id="Rf7d498a8e2794dd2"/>
    <p:sldId xmlns:r="http://schemas.openxmlformats.org/officeDocument/2006/relationships" id="260" r:id="R7de41502ba4d4375"/>
    <p:sldId xmlns:r="http://schemas.openxmlformats.org/officeDocument/2006/relationships" id="261" r:id="R9f4572a4df4f4cac"/>
    <p:sldId xmlns:r="http://schemas.openxmlformats.org/officeDocument/2006/relationships" id="262" r:id="R1a3a5c786d5e4c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98997c7cc497e" /><Relationship Type="http://schemas.openxmlformats.org/officeDocument/2006/relationships/slide" Target="/ppt/slides/slide1.xml" Id="Rfc59255bf86f4e51" /><Relationship Type="http://schemas.openxmlformats.org/officeDocument/2006/relationships/slide" Target="/ppt/slides/slide2.xml" Id="R0f85fdeda31d4ec2" /><Relationship Type="http://schemas.openxmlformats.org/officeDocument/2006/relationships/slide" Target="/ppt/slides/slide3.xml" Id="R32722eea3a434e32" /><Relationship Type="http://schemas.openxmlformats.org/officeDocument/2006/relationships/slide" Target="/ppt/slides/slide4.xml" Id="Rf7d498a8e2794dd2" /><Relationship Type="http://schemas.openxmlformats.org/officeDocument/2006/relationships/slide" Target="/ppt/slides/slide5.xml" Id="R7de41502ba4d4375" /><Relationship Type="http://schemas.openxmlformats.org/officeDocument/2006/relationships/slide" Target="/ppt/slides/slide6.xml" Id="R9f4572a4df4f4cac" /><Relationship Type="http://schemas.openxmlformats.org/officeDocument/2006/relationships/slide" Target="/ppt/slides/slide7.xml" Id="R1a3a5c786d5e4c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ad892c9d9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a58445a174ef0" /><Relationship Type="http://schemas.openxmlformats.org/officeDocument/2006/relationships/theme" Target="/ppt/slideMasters/theme/theme1.xml" Id="Rb4fdd691c591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7a58445a17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c6a7819a246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7fab7c618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e0913831f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c3e5e56344c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06cb98dd8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9d3ac63ed4c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c7439be194c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TOMAS TYSSEBOTN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TYSSEBOTN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952 282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1 837 344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TYSSEBOTN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Vikøyvegen 372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