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648253542246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37b1a269e9423c"/>
  </p:sldMasterIdLst>
  <p:sldIdLst>
    <p:sldId xmlns:r="http://schemas.openxmlformats.org/officeDocument/2006/relationships" id="256" r:id="Rb008625e42084c52"/>
    <p:sldId xmlns:r="http://schemas.openxmlformats.org/officeDocument/2006/relationships" id="257" r:id="R52d3d7fca84c4423"/>
    <p:sldId xmlns:r="http://schemas.openxmlformats.org/officeDocument/2006/relationships" id="258" r:id="Rbe52798b09f847e4"/>
    <p:sldId xmlns:r="http://schemas.openxmlformats.org/officeDocument/2006/relationships" id="259" r:id="R46597e257c084c63"/>
    <p:sldId xmlns:r="http://schemas.openxmlformats.org/officeDocument/2006/relationships" id="260" r:id="Rdc61565e33d3474d"/>
    <p:sldId xmlns:r="http://schemas.openxmlformats.org/officeDocument/2006/relationships" id="261" r:id="Rbdd7c02a28974c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37b1a269e9423c" /><Relationship Type="http://schemas.openxmlformats.org/officeDocument/2006/relationships/slide" Target="/ppt/slides/slide1.xml" Id="Rb008625e42084c52" /><Relationship Type="http://schemas.openxmlformats.org/officeDocument/2006/relationships/slide" Target="/ppt/slides/slide2.xml" Id="R52d3d7fca84c4423" /><Relationship Type="http://schemas.openxmlformats.org/officeDocument/2006/relationships/slide" Target="/ppt/slides/slide3.xml" Id="Rbe52798b09f847e4" /><Relationship Type="http://schemas.openxmlformats.org/officeDocument/2006/relationships/slide" Target="/ppt/slides/slide4.xml" Id="R46597e257c084c63" /><Relationship Type="http://schemas.openxmlformats.org/officeDocument/2006/relationships/slide" Target="/ppt/slides/slide5.xml" Id="Rdc61565e33d3474d" /><Relationship Type="http://schemas.openxmlformats.org/officeDocument/2006/relationships/slide" Target="/ppt/slides/slide6.xml" Id="Rbdd7c02a28974c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f858a6871f48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b867e00e94617" /><Relationship Type="http://schemas.openxmlformats.org/officeDocument/2006/relationships/theme" Target="/ppt/slideMasters/theme/theme1.xml" Id="R8a2b8a233a0c43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7b867e00e946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61a7c9348346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80bf3cc8943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211fa563a43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6daf7282b45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9f44387f9348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4405eb3b841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OASEN SKOLE VENNESLA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OASEN SKOLE VENNESLA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OASEN SKOLE VENNESLA AS ble etablert [år] og holder til i Vennesla.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OASEN SKOLE VENNESLA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OASEN SKOLE VENNESLA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OASEN SKOLE VENNESLA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28 820 353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2 219 171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1 415 280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−5 938 147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8 486 934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OASEN SKOLE VENNESLA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Venneslavegen 286A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4700 Vennesla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vennesla@oasenskole.no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918 462 201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OASEN SKOLE VENNESLA AS</a:t>
            </a:r>
          </a:p>
        </p:txBody>
      </p:sp>
    </p:spTree>
  </p:cSld>
  <p:clrMapOvr>
    <a:masterClrMapping xmlns:a="http://schemas.openxmlformats.org/drawingml/2006/main"/>
  </p:clrMapOvr>
</p:sld>
</file>