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ae111e187b4e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f847be33944a91"/>
  </p:sldMasterIdLst>
  <p:sldIdLst>
    <p:sldId xmlns:r="http://schemas.openxmlformats.org/officeDocument/2006/relationships" id="256" r:id="R38f7f7b7e6804e33"/>
    <p:sldId xmlns:r="http://schemas.openxmlformats.org/officeDocument/2006/relationships" id="257" r:id="R4645c80ea30543d2"/>
    <p:sldId xmlns:r="http://schemas.openxmlformats.org/officeDocument/2006/relationships" id="258" r:id="R5ccd96ac582742d0"/>
    <p:sldId xmlns:r="http://schemas.openxmlformats.org/officeDocument/2006/relationships" id="259" r:id="Rcedb8becb9224851"/>
    <p:sldId xmlns:r="http://schemas.openxmlformats.org/officeDocument/2006/relationships" id="260" r:id="R9331fcd2539649a4"/>
    <p:sldId xmlns:r="http://schemas.openxmlformats.org/officeDocument/2006/relationships" id="261" r:id="R4df161dd27d643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f847be33944a91" /><Relationship Type="http://schemas.openxmlformats.org/officeDocument/2006/relationships/slide" Target="/ppt/slides/slide1.xml" Id="R38f7f7b7e6804e33" /><Relationship Type="http://schemas.openxmlformats.org/officeDocument/2006/relationships/slide" Target="/ppt/slides/slide2.xml" Id="R4645c80ea30543d2" /><Relationship Type="http://schemas.openxmlformats.org/officeDocument/2006/relationships/slide" Target="/ppt/slides/slide3.xml" Id="R5ccd96ac582742d0" /><Relationship Type="http://schemas.openxmlformats.org/officeDocument/2006/relationships/slide" Target="/ppt/slides/slide4.xml" Id="Rcedb8becb9224851" /><Relationship Type="http://schemas.openxmlformats.org/officeDocument/2006/relationships/slide" Target="/ppt/slides/slide5.xml" Id="R9331fcd2539649a4" /><Relationship Type="http://schemas.openxmlformats.org/officeDocument/2006/relationships/slide" Target="/ppt/slides/slide6.xml" Id="R4df161dd27d643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60176e108243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d2bef958e4f5e" /><Relationship Type="http://schemas.openxmlformats.org/officeDocument/2006/relationships/theme" Target="/ppt/slideMasters/theme/theme1.xml" Id="R4f69dde1924240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5d2bef958e4f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383366daf41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72fbc0ebb49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ff9ebc70e40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0bf7df5cf43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0d4bb870e46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4b4d71b0841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WK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WK REGNSKAP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KAMILLA LIAN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WENCHE LORENTSEN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Seljestadveien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9406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918 457 909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WK REGNSKAP AS</a:t>
            </a:r>
          </a:p>
        </p:txBody>
      </p:sp>
    </p:spTree>
  </p:cSld>
  <p:clrMapOvr>
    <a:masterClrMapping xmlns:a="http://schemas.openxmlformats.org/drawingml/2006/main"/>
  </p:clrMapOvr>
</p:sld>
</file>