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0e6ceb1841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5aff548f5e4e5a"/>
  </p:sldMasterIdLst>
  <p:sldIdLst>
    <p:sldId xmlns:r="http://schemas.openxmlformats.org/officeDocument/2006/relationships" id="256" r:id="R7b4dac552e9d4971"/>
    <p:sldId xmlns:r="http://schemas.openxmlformats.org/officeDocument/2006/relationships" id="257" r:id="Rd69d4ba7d16245f5"/>
    <p:sldId xmlns:r="http://schemas.openxmlformats.org/officeDocument/2006/relationships" id="258" r:id="Ra3cd2c591cf9446f"/>
    <p:sldId xmlns:r="http://schemas.openxmlformats.org/officeDocument/2006/relationships" id="259" r:id="R4fb01662910d4362"/>
    <p:sldId xmlns:r="http://schemas.openxmlformats.org/officeDocument/2006/relationships" id="260" r:id="R8d7ed1a762b1432f"/>
    <p:sldId xmlns:r="http://schemas.openxmlformats.org/officeDocument/2006/relationships" id="261" r:id="R7feea0d88133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aff548f5e4e5a" /><Relationship Type="http://schemas.openxmlformats.org/officeDocument/2006/relationships/slide" Target="/ppt/slides/slide1.xml" Id="R7b4dac552e9d4971" /><Relationship Type="http://schemas.openxmlformats.org/officeDocument/2006/relationships/slide" Target="/ppt/slides/slide2.xml" Id="Rd69d4ba7d16245f5" /><Relationship Type="http://schemas.openxmlformats.org/officeDocument/2006/relationships/slide" Target="/ppt/slides/slide3.xml" Id="Ra3cd2c591cf9446f" /><Relationship Type="http://schemas.openxmlformats.org/officeDocument/2006/relationships/slide" Target="/ppt/slides/slide4.xml" Id="R4fb01662910d4362" /><Relationship Type="http://schemas.openxmlformats.org/officeDocument/2006/relationships/slide" Target="/ppt/slides/slide5.xml" Id="R8d7ed1a762b1432f" /><Relationship Type="http://schemas.openxmlformats.org/officeDocument/2006/relationships/slide" Target="/ppt/slides/slide6.xml" Id="R7feea0d88133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b10211c654e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207f2ae86486c" /><Relationship Type="http://schemas.openxmlformats.org/officeDocument/2006/relationships/theme" Target="/ppt/slideMasters/theme/theme1.xml" Id="R7ccccc7ba51e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3207f2ae86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ba895b8e7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52fcc0b8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cfda42f70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130f6bb73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12482480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93e976ba04a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430 654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918 455 809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GROUP AS</a:t>
            </a:r>
          </a:p>
        </p:txBody>
      </p:sp>
    </p:spTree>
  </p:cSld>
  <p:clrMapOvr>
    <a:masterClrMapping xmlns:a="http://schemas.openxmlformats.org/drawingml/2006/main"/>
  </p:clrMapOvr>
</p:sld>
</file>