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bed29db90f49e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cffc8794cdb4feb"/>
  </p:sldMasterIdLst>
  <p:sldIdLst>
    <p:sldId xmlns:r="http://schemas.openxmlformats.org/officeDocument/2006/relationships" id="256" r:id="R59e9ec9375cb4afe"/>
    <p:sldId xmlns:r="http://schemas.openxmlformats.org/officeDocument/2006/relationships" id="257" r:id="R3c47c2a5f4a043b3"/>
    <p:sldId xmlns:r="http://schemas.openxmlformats.org/officeDocument/2006/relationships" id="258" r:id="Re2bea69b41a14e60"/>
    <p:sldId xmlns:r="http://schemas.openxmlformats.org/officeDocument/2006/relationships" id="259" r:id="Rb3da6172f1204d26"/>
    <p:sldId xmlns:r="http://schemas.openxmlformats.org/officeDocument/2006/relationships" id="260" r:id="Rafad4b1156a84630"/>
    <p:sldId xmlns:r="http://schemas.openxmlformats.org/officeDocument/2006/relationships" id="261" r:id="R2777140713174b33"/>
    <p:sldId xmlns:r="http://schemas.openxmlformats.org/officeDocument/2006/relationships" id="262" r:id="Rbd543711c37646d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cffc8794cdb4feb" /><Relationship Type="http://schemas.openxmlformats.org/officeDocument/2006/relationships/slide" Target="/ppt/slides/slide1.xml" Id="R59e9ec9375cb4afe" /><Relationship Type="http://schemas.openxmlformats.org/officeDocument/2006/relationships/slide" Target="/ppt/slides/slide2.xml" Id="R3c47c2a5f4a043b3" /><Relationship Type="http://schemas.openxmlformats.org/officeDocument/2006/relationships/slide" Target="/ppt/slides/slide3.xml" Id="Re2bea69b41a14e60" /><Relationship Type="http://schemas.openxmlformats.org/officeDocument/2006/relationships/slide" Target="/ppt/slides/slide4.xml" Id="Rb3da6172f1204d26" /><Relationship Type="http://schemas.openxmlformats.org/officeDocument/2006/relationships/slide" Target="/ppt/slides/slide5.xml" Id="Rafad4b1156a84630" /><Relationship Type="http://schemas.openxmlformats.org/officeDocument/2006/relationships/slide" Target="/ppt/slides/slide6.xml" Id="R2777140713174b33" /><Relationship Type="http://schemas.openxmlformats.org/officeDocument/2006/relationships/slide" Target="/ppt/slides/slide7.xml" Id="Rbd543711c37646d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03d42e7a8aa46a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7a92d9d1ad45f5" /><Relationship Type="http://schemas.openxmlformats.org/officeDocument/2006/relationships/theme" Target="/ppt/slideMasters/theme/theme1.xml" Id="Rf8fc6fc70fc5458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7a92d9d1ad45f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86c73803da468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db79f9126446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37ccc9bae46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9e852d774eb44c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457418295445f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138cc7bb2e4d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4674dc4d6e46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NUEVO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NUEVO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NUEVO HOLDING AS ble etablert [år] og holder til i Rælingen.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NUEVO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NUEVO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NUEVO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−25 043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−25 260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−197 726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108 059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NUEVO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NYGÅRD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NUEVO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Stallbakken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2005 Rælingen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918 450 521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NUEVO HOLDING AS</a:t>
            </a:r>
          </a:p>
        </p:txBody>
      </p:sp>
    </p:spTree>
  </p:cSld>
  <p:clrMapOvr>
    <a:masterClrMapping xmlns:a="http://schemas.openxmlformats.org/drawingml/2006/main"/>
  </p:clrMapOvr>
</p:sld>
</file>