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035c362ee245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b968889b594a73"/>
  </p:sldMasterIdLst>
  <p:sldIdLst>
    <p:sldId xmlns:r="http://schemas.openxmlformats.org/officeDocument/2006/relationships" id="256" r:id="R247a2f9954f6482f"/>
    <p:sldId xmlns:r="http://schemas.openxmlformats.org/officeDocument/2006/relationships" id="257" r:id="R7fd376d8496b4906"/>
    <p:sldId xmlns:r="http://schemas.openxmlformats.org/officeDocument/2006/relationships" id="258" r:id="R08b33980c0084df2"/>
    <p:sldId xmlns:r="http://schemas.openxmlformats.org/officeDocument/2006/relationships" id="259" r:id="Rea5474ab57c84053"/>
    <p:sldId xmlns:r="http://schemas.openxmlformats.org/officeDocument/2006/relationships" id="260" r:id="Rc3be1c77799c419e"/>
    <p:sldId xmlns:r="http://schemas.openxmlformats.org/officeDocument/2006/relationships" id="261" r:id="R8b185467b11b4e8f"/>
    <p:sldId xmlns:r="http://schemas.openxmlformats.org/officeDocument/2006/relationships" id="262" r:id="R18f83556cb8b49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b968889b594a73" /><Relationship Type="http://schemas.openxmlformats.org/officeDocument/2006/relationships/slide" Target="/ppt/slides/slide1.xml" Id="R247a2f9954f6482f" /><Relationship Type="http://schemas.openxmlformats.org/officeDocument/2006/relationships/slide" Target="/ppt/slides/slide2.xml" Id="R7fd376d8496b4906" /><Relationship Type="http://schemas.openxmlformats.org/officeDocument/2006/relationships/slide" Target="/ppt/slides/slide3.xml" Id="R08b33980c0084df2" /><Relationship Type="http://schemas.openxmlformats.org/officeDocument/2006/relationships/slide" Target="/ppt/slides/slide4.xml" Id="Rea5474ab57c84053" /><Relationship Type="http://schemas.openxmlformats.org/officeDocument/2006/relationships/slide" Target="/ppt/slides/slide5.xml" Id="Rc3be1c77799c419e" /><Relationship Type="http://schemas.openxmlformats.org/officeDocument/2006/relationships/slide" Target="/ppt/slides/slide6.xml" Id="R8b185467b11b4e8f" /><Relationship Type="http://schemas.openxmlformats.org/officeDocument/2006/relationships/slide" Target="/ppt/slides/slide7.xml" Id="R18f83556cb8b49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dcab3d380f4b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bd1c2aa5d4b63" /><Relationship Type="http://schemas.openxmlformats.org/officeDocument/2006/relationships/theme" Target="/ppt/slideMasters/theme/theme1.xml" Id="Rcf75ca7a95f745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dbd1c2aa5d4b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aed06be964f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73de5ff0d42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dcb42f8f84c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7b4419f3348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130400cdb49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ef0a8841a4f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9eb54e9ba40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VITAL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VITAL PROSJEKT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13 199 461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2 760 280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2 151 215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1 031 082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8 397 689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VITAL BYGG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Sarpsborgveien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918 449 663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PROSJEKT AS</a:t>
            </a:r>
          </a:p>
        </p:txBody>
      </p:sp>
    </p:spTree>
  </p:cSld>
  <p:clrMapOvr>
    <a:masterClrMapping xmlns:a="http://schemas.openxmlformats.org/drawingml/2006/main"/>
  </p:clrMapOvr>
</p:sld>
</file>