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7c1c5fff524c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5941795c804085"/>
  </p:sldMasterIdLst>
  <p:sldIdLst>
    <p:sldId xmlns:r="http://schemas.openxmlformats.org/officeDocument/2006/relationships" id="256" r:id="R9fcb3d8c50434dc0"/>
    <p:sldId xmlns:r="http://schemas.openxmlformats.org/officeDocument/2006/relationships" id="257" r:id="R0543468244474f7e"/>
    <p:sldId xmlns:r="http://schemas.openxmlformats.org/officeDocument/2006/relationships" id="258" r:id="Rcdb30376180d4c1e"/>
    <p:sldId xmlns:r="http://schemas.openxmlformats.org/officeDocument/2006/relationships" id="259" r:id="R8beb9f1bd42b4859"/>
    <p:sldId xmlns:r="http://schemas.openxmlformats.org/officeDocument/2006/relationships" id="260" r:id="Ra0bc87ca8e35436b"/>
    <p:sldId xmlns:r="http://schemas.openxmlformats.org/officeDocument/2006/relationships" id="261" r:id="R6f6145ec42fb4af5"/>
    <p:sldId xmlns:r="http://schemas.openxmlformats.org/officeDocument/2006/relationships" id="262" r:id="R48df69c4c24143b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5941795c804085" /><Relationship Type="http://schemas.openxmlformats.org/officeDocument/2006/relationships/slide" Target="/ppt/slides/slide1.xml" Id="R9fcb3d8c50434dc0" /><Relationship Type="http://schemas.openxmlformats.org/officeDocument/2006/relationships/slide" Target="/ppt/slides/slide2.xml" Id="R0543468244474f7e" /><Relationship Type="http://schemas.openxmlformats.org/officeDocument/2006/relationships/slide" Target="/ppt/slides/slide3.xml" Id="Rcdb30376180d4c1e" /><Relationship Type="http://schemas.openxmlformats.org/officeDocument/2006/relationships/slide" Target="/ppt/slides/slide4.xml" Id="R8beb9f1bd42b4859" /><Relationship Type="http://schemas.openxmlformats.org/officeDocument/2006/relationships/slide" Target="/ppt/slides/slide5.xml" Id="Ra0bc87ca8e35436b" /><Relationship Type="http://schemas.openxmlformats.org/officeDocument/2006/relationships/slide" Target="/ppt/slides/slide6.xml" Id="R6f6145ec42fb4af5" /><Relationship Type="http://schemas.openxmlformats.org/officeDocument/2006/relationships/slide" Target="/ppt/slides/slide7.xml" Id="R48df69c4c24143b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a9eaaecfd54e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6a0d52b5204cd6" /><Relationship Type="http://schemas.openxmlformats.org/officeDocument/2006/relationships/theme" Target="/ppt/slideMasters/theme/theme1.xml" Id="Rf888a72226894d7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6a0d52b5204cd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a62d2a2dfd49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b293ddbb9746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654abd2444d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206ff65c147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345214e28f4c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1809b6941542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74a43979a24a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KALVE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KALVE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KALVE MASKIN AS ble etablert [år] og holder til i Bakkasund.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KALVE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KALVE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KALVE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3 987 867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930 126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434 166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−1 266 050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1 542 856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KALVE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ARNOLD BJØRKELUND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HOLGER BJØRKELUND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FREDRIK BJØRKELUND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BJØRKELUND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KALVE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Kalve 159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5385 Bakkasund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918 444 599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KALVE MASKIN AS</a:t>
            </a:r>
          </a:p>
        </p:txBody>
      </p:sp>
    </p:spTree>
  </p:cSld>
  <p:clrMapOvr>
    <a:masterClrMapping xmlns:a="http://schemas.openxmlformats.org/drawingml/2006/main"/>
  </p:clrMapOvr>
</p:sld>
</file>