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95864c33843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70d8687f5c4353"/>
  </p:sldMasterIdLst>
  <p:sldIdLst>
    <p:sldId xmlns:r="http://schemas.openxmlformats.org/officeDocument/2006/relationships" id="256" r:id="R202a4d1a320540ad"/>
    <p:sldId xmlns:r="http://schemas.openxmlformats.org/officeDocument/2006/relationships" id="257" r:id="R8bbf1a7c7b6342b5"/>
    <p:sldId xmlns:r="http://schemas.openxmlformats.org/officeDocument/2006/relationships" id="258" r:id="Rd11045d547a8495a"/>
    <p:sldId xmlns:r="http://schemas.openxmlformats.org/officeDocument/2006/relationships" id="259" r:id="R58d0a7cacb15459f"/>
    <p:sldId xmlns:r="http://schemas.openxmlformats.org/officeDocument/2006/relationships" id="260" r:id="R8c06dbb4a7d24eb8"/>
    <p:sldId xmlns:r="http://schemas.openxmlformats.org/officeDocument/2006/relationships" id="261" r:id="R340e09c2342e4fc6"/>
    <p:sldId xmlns:r="http://schemas.openxmlformats.org/officeDocument/2006/relationships" id="262" r:id="Re2988d9b249546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70d8687f5c4353" /><Relationship Type="http://schemas.openxmlformats.org/officeDocument/2006/relationships/slide" Target="/ppt/slides/slide1.xml" Id="R202a4d1a320540ad" /><Relationship Type="http://schemas.openxmlformats.org/officeDocument/2006/relationships/slide" Target="/ppt/slides/slide2.xml" Id="R8bbf1a7c7b6342b5" /><Relationship Type="http://schemas.openxmlformats.org/officeDocument/2006/relationships/slide" Target="/ppt/slides/slide3.xml" Id="Rd11045d547a8495a" /><Relationship Type="http://schemas.openxmlformats.org/officeDocument/2006/relationships/slide" Target="/ppt/slides/slide4.xml" Id="R58d0a7cacb15459f" /><Relationship Type="http://schemas.openxmlformats.org/officeDocument/2006/relationships/slide" Target="/ppt/slides/slide5.xml" Id="R8c06dbb4a7d24eb8" /><Relationship Type="http://schemas.openxmlformats.org/officeDocument/2006/relationships/slide" Target="/ppt/slides/slide6.xml" Id="R340e09c2342e4fc6" /><Relationship Type="http://schemas.openxmlformats.org/officeDocument/2006/relationships/slide" Target="/ppt/slides/slide7.xml" Id="Re2988d9b249546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4c9ac412e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1a5e071414009" /><Relationship Type="http://schemas.openxmlformats.org/officeDocument/2006/relationships/theme" Target="/ppt/slideMasters/theme/theme1.xml" Id="Rad3d4903306448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b1a5e0714140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d5fa7ac19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9dc705d3948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39c032a11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0831da94142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f48c2cb1044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e485cc92649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57b7f54f8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TJES INVEST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307 225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VERVIK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918 433 775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TJES INVEST AS</a:t>
            </a:r>
          </a:p>
        </p:txBody>
      </p:sp>
    </p:spTree>
  </p:cSld>
  <p:clrMapOvr>
    <a:masterClrMapping xmlns:a="http://schemas.openxmlformats.org/drawingml/2006/main"/>
  </p:clrMapOvr>
</p:sld>
</file>