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2fd9ee30d4d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0ff3e1bb284ca4"/>
  </p:sldMasterIdLst>
  <p:sldIdLst>
    <p:sldId xmlns:r="http://schemas.openxmlformats.org/officeDocument/2006/relationships" id="256" r:id="R20f2ab3505794bf9"/>
    <p:sldId xmlns:r="http://schemas.openxmlformats.org/officeDocument/2006/relationships" id="257" r:id="R35cacc6d3ff24575"/>
    <p:sldId xmlns:r="http://schemas.openxmlformats.org/officeDocument/2006/relationships" id="258" r:id="R4af6a4edda7c4f89"/>
    <p:sldId xmlns:r="http://schemas.openxmlformats.org/officeDocument/2006/relationships" id="259" r:id="Re2d44b3821994400"/>
    <p:sldId xmlns:r="http://schemas.openxmlformats.org/officeDocument/2006/relationships" id="260" r:id="R34c689c8759a42a5"/>
    <p:sldId xmlns:r="http://schemas.openxmlformats.org/officeDocument/2006/relationships" id="261" r:id="R56450dad50874519"/>
    <p:sldId xmlns:r="http://schemas.openxmlformats.org/officeDocument/2006/relationships" id="262" r:id="Reaa423aa5ec841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ff3e1bb284ca4" /><Relationship Type="http://schemas.openxmlformats.org/officeDocument/2006/relationships/slide" Target="/ppt/slides/slide1.xml" Id="R20f2ab3505794bf9" /><Relationship Type="http://schemas.openxmlformats.org/officeDocument/2006/relationships/slide" Target="/ppt/slides/slide2.xml" Id="R35cacc6d3ff24575" /><Relationship Type="http://schemas.openxmlformats.org/officeDocument/2006/relationships/slide" Target="/ppt/slides/slide3.xml" Id="R4af6a4edda7c4f89" /><Relationship Type="http://schemas.openxmlformats.org/officeDocument/2006/relationships/slide" Target="/ppt/slides/slide4.xml" Id="Re2d44b3821994400" /><Relationship Type="http://schemas.openxmlformats.org/officeDocument/2006/relationships/slide" Target="/ppt/slides/slide5.xml" Id="R34c689c8759a42a5" /><Relationship Type="http://schemas.openxmlformats.org/officeDocument/2006/relationships/slide" Target="/ppt/slides/slide6.xml" Id="R56450dad50874519" /><Relationship Type="http://schemas.openxmlformats.org/officeDocument/2006/relationships/slide" Target="/ppt/slides/slide7.xml" Id="Reaa423aa5ec841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ccd0badf143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9e352c5894122" /><Relationship Type="http://schemas.openxmlformats.org/officeDocument/2006/relationships/theme" Target="/ppt/slideMasters/theme/theme1.xml" Id="R2b88155b04a641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9e352c58941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d370f48a94d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ef8098ce041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c77f1659944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169e6319042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79fb2eeda48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dd318968a4c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b483b3b6c4a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TAKSTFORUM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TAKSTFORUM TELEMARK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11 264 392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3 480 695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BTE BJØRKHEIM TAKST &amp; EIENDOM AS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JØRN TORSHOLT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NUMME VIDAR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STENSRØD DAG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VIERDAL SVEIN ARNE  –  19,2 %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TOR ANDRÉ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Porsgrunnsvegen 188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918 411 348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TAKSTFORUM TELEMARK AS</a:t>
            </a:r>
          </a:p>
        </p:txBody>
      </p:sp>
    </p:spTree>
  </p:cSld>
  <p:clrMapOvr>
    <a:masterClrMapping xmlns:a="http://schemas.openxmlformats.org/drawingml/2006/main"/>
  </p:clrMapOvr>
</p:sld>
</file>