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65a94d49f34b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41a9c118524213"/>
  </p:sldMasterIdLst>
  <p:sldIdLst>
    <p:sldId xmlns:r="http://schemas.openxmlformats.org/officeDocument/2006/relationships" id="256" r:id="R897652cbd9fe43e8"/>
    <p:sldId xmlns:r="http://schemas.openxmlformats.org/officeDocument/2006/relationships" id="257" r:id="Ree62dded537e4762"/>
    <p:sldId xmlns:r="http://schemas.openxmlformats.org/officeDocument/2006/relationships" id="258" r:id="R7af84ae17c8840c2"/>
    <p:sldId xmlns:r="http://schemas.openxmlformats.org/officeDocument/2006/relationships" id="259" r:id="R086fc60eb9a946ac"/>
    <p:sldId xmlns:r="http://schemas.openxmlformats.org/officeDocument/2006/relationships" id="260" r:id="R65dfca7f79184a2d"/>
    <p:sldId xmlns:r="http://schemas.openxmlformats.org/officeDocument/2006/relationships" id="261" r:id="R642faf4a02fc4d6c"/>
    <p:sldId xmlns:r="http://schemas.openxmlformats.org/officeDocument/2006/relationships" id="262" r:id="R4e44a9b9273b42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41a9c118524213" /><Relationship Type="http://schemas.openxmlformats.org/officeDocument/2006/relationships/slide" Target="/ppt/slides/slide1.xml" Id="R897652cbd9fe43e8" /><Relationship Type="http://schemas.openxmlformats.org/officeDocument/2006/relationships/slide" Target="/ppt/slides/slide2.xml" Id="Ree62dded537e4762" /><Relationship Type="http://schemas.openxmlformats.org/officeDocument/2006/relationships/slide" Target="/ppt/slides/slide3.xml" Id="R7af84ae17c8840c2" /><Relationship Type="http://schemas.openxmlformats.org/officeDocument/2006/relationships/slide" Target="/ppt/slides/slide4.xml" Id="R086fc60eb9a946ac" /><Relationship Type="http://schemas.openxmlformats.org/officeDocument/2006/relationships/slide" Target="/ppt/slides/slide5.xml" Id="R65dfca7f79184a2d" /><Relationship Type="http://schemas.openxmlformats.org/officeDocument/2006/relationships/slide" Target="/ppt/slides/slide6.xml" Id="R642faf4a02fc4d6c" /><Relationship Type="http://schemas.openxmlformats.org/officeDocument/2006/relationships/slide" Target="/ppt/slides/slide7.xml" Id="R4e44a9b9273b42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0e6d89aed44e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6f1bd65dd34ee8" /><Relationship Type="http://schemas.openxmlformats.org/officeDocument/2006/relationships/theme" Target="/ppt/slideMasters/theme/theme1.xml" Id="Rb490a7337f3645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66f1bd65dd34e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a8811b508649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96396cdc1b4b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dc726523754d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c4db8aebd54d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c88e049ab449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fadcf73614432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ad44355d654a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TAKSTFORUM TELEMARK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TAKSTFORUM 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TAKSTFORUM TELEMARK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TAKSTFORUM 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TAKSTFORUM 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TAKSTFORUM 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10 032 609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−116 930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−87 430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638 379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2 710 969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TAKSTFORUM 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BTE AS  –  21,6 %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STENSRØD  –  21,6 %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 TORSHOLT HANSEN  –  21,6 %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 NUMME  –  21,6 %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ANDRÉ STRØM  –  8,5 %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HOGSTAD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TAKSTFORUM TELEMARK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Porsgrunnsvegen 188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3735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918 411 348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TAKSTFORUM TELEMARK AS</a:t>
            </a:r>
          </a:p>
        </p:txBody>
      </p:sp>
    </p:spTree>
  </p:cSld>
  <p:clrMapOvr>
    <a:masterClrMapping xmlns:a="http://schemas.openxmlformats.org/drawingml/2006/main"/>
  </p:clrMapOvr>
</p:sld>
</file>