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2989d2e591f401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8f5834f998a4852"/>
  </p:sldMasterIdLst>
  <p:sldIdLst>
    <p:sldId xmlns:r="http://schemas.openxmlformats.org/officeDocument/2006/relationships" id="256" r:id="Ra37b9e156fff4fe2"/>
    <p:sldId xmlns:r="http://schemas.openxmlformats.org/officeDocument/2006/relationships" id="257" r:id="Rcc63d0011ad2413d"/>
    <p:sldId xmlns:r="http://schemas.openxmlformats.org/officeDocument/2006/relationships" id="258" r:id="Rceb433c7bd484ea8"/>
    <p:sldId xmlns:r="http://schemas.openxmlformats.org/officeDocument/2006/relationships" id="259" r:id="Re79cc54402674a90"/>
    <p:sldId xmlns:r="http://schemas.openxmlformats.org/officeDocument/2006/relationships" id="260" r:id="R3f6d079ae9114716"/>
    <p:sldId xmlns:r="http://schemas.openxmlformats.org/officeDocument/2006/relationships" id="261" r:id="Ref71839709e34987"/>
    <p:sldId xmlns:r="http://schemas.openxmlformats.org/officeDocument/2006/relationships" id="262" r:id="R8ccb82721d0c419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8f5834f998a4852" /><Relationship Type="http://schemas.openxmlformats.org/officeDocument/2006/relationships/slide" Target="/ppt/slides/slide1.xml" Id="Ra37b9e156fff4fe2" /><Relationship Type="http://schemas.openxmlformats.org/officeDocument/2006/relationships/slide" Target="/ppt/slides/slide2.xml" Id="Rcc63d0011ad2413d" /><Relationship Type="http://schemas.openxmlformats.org/officeDocument/2006/relationships/slide" Target="/ppt/slides/slide3.xml" Id="Rceb433c7bd484ea8" /><Relationship Type="http://schemas.openxmlformats.org/officeDocument/2006/relationships/slide" Target="/ppt/slides/slide4.xml" Id="Re79cc54402674a90" /><Relationship Type="http://schemas.openxmlformats.org/officeDocument/2006/relationships/slide" Target="/ppt/slides/slide5.xml" Id="R3f6d079ae9114716" /><Relationship Type="http://schemas.openxmlformats.org/officeDocument/2006/relationships/slide" Target="/ppt/slides/slide6.xml" Id="Ref71839709e34987" /><Relationship Type="http://schemas.openxmlformats.org/officeDocument/2006/relationships/slide" Target="/ppt/slides/slide7.xml" Id="R8ccb82721d0c419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a6c4ef37d474f3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ee7c5eb2bb44c1" /><Relationship Type="http://schemas.openxmlformats.org/officeDocument/2006/relationships/theme" Target="/ppt/slideMasters/theme/theme1.xml" Id="R6824d55828b34d3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2ee7c5eb2bb44c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113c3461c142c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b48cc0aa2d49a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8801bcaa3a414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44b27d8a22420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9cd77e272e444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8deaafd2334be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7f60e81bf5496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ANBRA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ANBRA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ANBRA HOLDING AS ble etablert [år] og holder til i Lierstranda.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ANBRA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ANBRA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ANBRA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−16 492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83 078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563 636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723 481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ANBRA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ANDREAS BORGERSEN BRAATHEN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ANBRA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Husebygata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3414 Lierstranda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918 408 002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ANBRA HOLDING AS</a:t>
            </a:r>
          </a:p>
        </p:txBody>
      </p:sp>
    </p:spTree>
  </p:cSld>
  <p:clrMapOvr>
    <a:masterClrMapping xmlns:a="http://schemas.openxmlformats.org/drawingml/2006/main"/>
  </p:clrMapOvr>
</p:sld>
</file>