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dbbd481b6d48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87ddc919c24b36"/>
  </p:sldMasterIdLst>
  <p:sldIdLst>
    <p:sldId xmlns:r="http://schemas.openxmlformats.org/officeDocument/2006/relationships" id="256" r:id="R9fc1bce833fe4d1d"/>
    <p:sldId xmlns:r="http://schemas.openxmlformats.org/officeDocument/2006/relationships" id="257" r:id="R992dd03b274b4594"/>
    <p:sldId xmlns:r="http://schemas.openxmlformats.org/officeDocument/2006/relationships" id="258" r:id="R3af45385f7694e1a"/>
    <p:sldId xmlns:r="http://schemas.openxmlformats.org/officeDocument/2006/relationships" id="259" r:id="R39a24f2d53bb41b8"/>
    <p:sldId xmlns:r="http://schemas.openxmlformats.org/officeDocument/2006/relationships" id="260" r:id="Re0ed4c86baab49a5"/>
    <p:sldId xmlns:r="http://schemas.openxmlformats.org/officeDocument/2006/relationships" id="261" r:id="R4cec4bbbb7b14502"/>
    <p:sldId xmlns:r="http://schemas.openxmlformats.org/officeDocument/2006/relationships" id="262" r:id="R6c4dec97bd9547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7ddc919c24b36" /><Relationship Type="http://schemas.openxmlformats.org/officeDocument/2006/relationships/slide" Target="/ppt/slides/slide1.xml" Id="R9fc1bce833fe4d1d" /><Relationship Type="http://schemas.openxmlformats.org/officeDocument/2006/relationships/slide" Target="/ppt/slides/slide2.xml" Id="R992dd03b274b4594" /><Relationship Type="http://schemas.openxmlformats.org/officeDocument/2006/relationships/slide" Target="/ppt/slides/slide3.xml" Id="R3af45385f7694e1a" /><Relationship Type="http://schemas.openxmlformats.org/officeDocument/2006/relationships/slide" Target="/ppt/slides/slide4.xml" Id="R39a24f2d53bb41b8" /><Relationship Type="http://schemas.openxmlformats.org/officeDocument/2006/relationships/slide" Target="/ppt/slides/slide5.xml" Id="Re0ed4c86baab49a5" /><Relationship Type="http://schemas.openxmlformats.org/officeDocument/2006/relationships/slide" Target="/ppt/slides/slide6.xml" Id="R4cec4bbbb7b14502" /><Relationship Type="http://schemas.openxmlformats.org/officeDocument/2006/relationships/slide" Target="/ppt/slides/slide7.xml" Id="R6c4dec97bd9547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7ea7df0594b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0317b2b814323" /><Relationship Type="http://schemas.openxmlformats.org/officeDocument/2006/relationships/theme" Target="/ppt/slideMasters/theme/theme1.xml" Id="R6e5fbbb22aad44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f0317b2b8143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46223d5c94c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97bb3270e4b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fe36039174a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cea588d22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8d87ae1a34f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db2d9b4f2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4e29c857d40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JKINVEST AS ble etablert [år] og holder til i Inndyr.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612 720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2 779 267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JØRAN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Løhågen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8140 Inndyr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jk@omraadesikring.no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918 403 124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JKINVEST AS</a:t>
            </a:r>
          </a:p>
        </p:txBody>
      </p:sp>
    </p:spTree>
  </p:cSld>
  <p:clrMapOvr>
    <a:masterClrMapping xmlns:a="http://schemas.openxmlformats.org/drawingml/2006/main"/>
  </p:clrMapOvr>
</p:sld>
</file>