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8862a66a08e47d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8791e8a6e5a4868"/>
  </p:sldMasterIdLst>
  <p:sldIdLst>
    <p:sldId xmlns:r="http://schemas.openxmlformats.org/officeDocument/2006/relationships" id="256" r:id="R4597141f2cc24a3c"/>
    <p:sldId xmlns:r="http://schemas.openxmlformats.org/officeDocument/2006/relationships" id="257" r:id="Racdffc4c33ba497e"/>
    <p:sldId xmlns:r="http://schemas.openxmlformats.org/officeDocument/2006/relationships" id="258" r:id="R86acc03bc1514b11"/>
    <p:sldId xmlns:r="http://schemas.openxmlformats.org/officeDocument/2006/relationships" id="259" r:id="R94ab880c4f3c47b2"/>
    <p:sldId xmlns:r="http://schemas.openxmlformats.org/officeDocument/2006/relationships" id="260" r:id="Rc036a06bb67a4e0d"/>
    <p:sldId xmlns:r="http://schemas.openxmlformats.org/officeDocument/2006/relationships" id="261" r:id="R19bade397de643f5"/>
    <p:sldId xmlns:r="http://schemas.openxmlformats.org/officeDocument/2006/relationships" id="262" r:id="R3ec4872f23e14e4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8791e8a6e5a4868" /><Relationship Type="http://schemas.openxmlformats.org/officeDocument/2006/relationships/slide" Target="/ppt/slides/slide1.xml" Id="R4597141f2cc24a3c" /><Relationship Type="http://schemas.openxmlformats.org/officeDocument/2006/relationships/slide" Target="/ppt/slides/slide2.xml" Id="Racdffc4c33ba497e" /><Relationship Type="http://schemas.openxmlformats.org/officeDocument/2006/relationships/slide" Target="/ppt/slides/slide3.xml" Id="R86acc03bc1514b11" /><Relationship Type="http://schemas.openxmlformats.org/officeDocument/2006/relationships/slide" Target="/ppt/slides/slide4.xml" Id="R94ab880c4f3c47b2" /><Relationship Type="http://schemas.openxmlformats.org/officeDocument/2006/relationships/slide" Target="/ppt/slides/slide5.xml" Id="Rc036a06bb67a4e0d" /><Relationship Type="http://schemas.openxmlformats.org/officeDocument/2006/relationships/slide" Target="/ppt/slides/slide6.xml" Id="R19bade397de643f5" /><Relationship Type="http://schemas.openxmlformats.org/officeDocument/2006/relationships/slide" Target="/ppt/slides/slide7.xml" Id="R3ec4872f23e14e4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2762b97604c477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dd83bac5924188" /><Relationship Type="http://schemas.openxmlformats.org/officeDocument/2006/relationships/theme" Target="/ppt/slideMasters/theme/theme1.xml" Id="R1768b4e2dc62400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8dd83bac592418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f461f2f6d1409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7f3051d062480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d5ae04af57438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e073b1be414c4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1edf4f0b6044f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ae409e8adf41c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9d64dac97b4fc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JKINVEST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JKINVEST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JKINVEST AS ble etablert [år] og holder til i Inndyr.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JKINVEST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JKINVEST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JKINVEST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612 720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421 630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210 403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298 520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2 779 267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JKINVEST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KNUTSEN JØRAN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JKINVEST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Løhågen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8140 Inndyr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jk@omraadesikring.no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918 403 124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JKINVEST AS</a:t>
            </a:r>
          </a:p>
        </p:txBody>
      </p:sp>
    </p:spTree>
  </p:cSld>
  <p:clrMapOvr>
    <a:masterClrMapping xmlns:a="http://schemas.openxmlformats.org/drawingml/2006/main"/>
  </p:clrMapOvr>
</p:sld>
</file>