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99bdb43d7924fd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23799e3a65146d9"/>
  </p:sldMasterIdLst>
  <p:sldIdLst>
    <p:sldId xmlns:r="http://schemas.openxmlformats.org/officeDocument/2006/relationships" id="256" r:id="Rdbee899dc8f7442e"/>
    <p:sldId xmlns:r="http://schemas.openxmlformats.org/officeDocument/2006/relationships" id="257" r:id="R08cdb26f1a084dad"/>
    <p:sldId xmlns:r="http://schemas.openxmlformats.org/officeDocument/2006/relationships" id="258" r:id="R788361bde6454094"/>
    <p:sldId xmlns:r="http://schemas.openxmlformats.org/officeDocument/2006/relationships" id="259" r:id="Rd8b5dfc4f6154778"/>
    <p:sldId xmlns:r="http://schemas.openxmlformats.org/officeDocument/2006/relationships" id="260" r:id="R4b5e219f513341f0"/>
    <p:sldId xmlns:r="http://schemas.openxmlformats.org/officeDocument/2006/relationships" id="261" r:id="Rd40037fe762d489c"/>
    <p:sldId xmlns:r="http://schemas.openxmlformats.org/officeDocument/2006/relationships" id="262" r:id="Rf518e8f8d8e7435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23799e3a65146d9" /><Relationship Type="http://schemas.openxmlformats.org/officeDocument/2006/relationships/slide" Target="/ppt/slides/slide1.xml" Id="Rdbee899dc8f7442e" /><Relationship Type="http://schemas.openxmlformats.org/officeDocument/2006/relationships/slide" Target="/ppt/slides/slide2.xml" Id="R08cdb26f1a084dad" /><Relationship Type="http://schemas.openxmlformats.org/officeDocument/2006/relationships/slide" Target="/ppt/slides/slide3.xml" Id="R788361bde6454094" /><Relationship Type="http://schemas.openxmlformats.org/officeDocument/2006/relationships/slide" Target="/ppt/slides/slide4.xml" Id="Rd8b5dfc4f6154778" /><Relationship Type="http://schemas.openxmlformats.org/officeDocument/2006/relationships/slide" Target="/ppt/slides/slide5.xml" Id="R4b5e219f513341f0" /><Relationship Type="http://schemas.openxmlformats.org/officeDocument/2006/relationships/slide" Target="/ppt/slides/slide6.xml" Id="Rd40037fe762d489c" /><Relationship Type="http://schemas.openxmlformats.org/officeDocument/2006/relationships/slide" Target="/ppt/slides/slide7.xml" Id="Rf518e8f8d8e7435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be2e998fe614d0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41052fdd2c4ce3" /><Relationship Type="http://schemas.openxmlformats.org/officeDocument/2006/relationships/theme" Target="/ppt/slideMasters/theme/theme1.xml" Id="Rbf276811ee23496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341052fdd2c4ce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42f19bae474ef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a00d12c2c1478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3872c21ba54a2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7ad08fc40c428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ff3103ec85402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f9861b32a3493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176ed12e00497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HÅRSTAD ENTREPRENØR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HÅRSTAD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HÅRSTAD ENTREPRENØR AS ble etablert [år] og holder til i Melhus.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HÅRSTAD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HÅRSTAD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HÅRSTAD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2 823 457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134 716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80 931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−3 279 127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2 280 863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HÅRSTAD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BUAN HOLDING AS  –  91,0 %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MATHISEN THOMAS  –  9,0 %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HÅRSTAD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Drammensvegen 55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7224 Melhus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918 401 482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HÅRSTAD ENTREPRENØR AS</a:t>
            </a:r>
          </a:p>
        </p:txBody>
      </p:sp>
    </p:spTree>
  </p:cSld>
  <p:clrMapOvr>
    <a:masterClrMapping xmlns:a="http://schemas.openxmlformats.org/drawingml/2006/main"/>
  </p:clrMapOvr>
</p:sld>
</file>