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4040e55dc4b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ee9e9483354eab"/>
  </p:sldMasterIdLst>
  <p:sldIdLst>
    <p:sldId xmlns:r="http://schemas.openxmlformats.org/officeDocument/2006/relationships" id="256" r:id="Rae1773ad16264d5b"/>
    <p:sldId xmlns:r="http://schemas.openxmlformats.org/officeDocument/2006/relationships" id="257" r:id="R80ea2ebb39d44a94"/>
    <p:sldId xmlns:r="http://schemas.openxmlformats.org/officeDocument/2006/relationships" id="258" r:id="R1ac3808442b343f5"/>
    <p:sldId xmlns:r="http://schemas.openxmlformats.org/officeDocument/2006/relationships" id="259" r:id="R3d1e0d3640224420"/>
    <p:sldId xmlns:r="http://schemas.openxmlformats.org/officeDocument/2006/relationships" id="260" r:id="R27af92898b7f4c3f"/>
    <p:sldId xmlns:r="http://schemas.openxmlformats.org/officeDocument/2006/relationships" id="261" r:id="R9a1ceef6f3d84725"/>
    <p:sldId xmlns:r="http://schemas.openxmlformats.org/officeDocument/2006/relationships" id="262" r:id="Rd1cf18a4e854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e9e9483354eab" /><Relationship Type="http://schemas.openxmlformats.org/officeDocument/2006/relationships/slide" Target="/ppt/slides/slide1.xml" Id="Rae1773ad16264d5b" /><Relationship Type="http://schemas.openxmlformats.org/officeDocument/2006/relationships/slide" Target="/ppt/slides/slide2.xml" Id="R80ea2ebb39d44a94" /><Relationship Type="http://schemas.openxmlformats.org/officeDocument/2006/relationships/slide" Target="/ppt/slides/slide3.xml" Id="R1ac3808442b343f5" /><Relationship Type="http://schemas.openxmlformats.org/officeDocument/2006/relationships/slide" Target="/ppt/slides/slide4.xml" Id="R3d1e0d3640224420" /><Relationship Type="http://schemas.openxmlformats.org/officeDocument/2006/relationships/slide" Target="/ppt/slides/slide5.xml" Id="R27af92898b7f4c3f" /><Relationship Type="http://schemas.openxmlformats.org/officeDocument/2006/relationships/slide" Target="/ppt/slides/slide6.xml" Id="R9a1ceef6f3d84725" /><Relationship Type="http://schemas.openxmlformats.org/officeDocument/2006/relationships/slide" Target="/ppt/slides/slide7.xml" Id="Rd1cf18a4e854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d23a0c843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505e25caa4041" /><Relationship Type="http://schemas.openxmlformats.org/officeDocument/2006/relationships/theme" Target="/ppt/slideMasters/theme/theme1.xml" Id="Rbddf109b7379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505e25caa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360df9877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f27b87c3d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b3e55f9744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469dfb664a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3a12b5a984a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2b63d72aa4d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81f2f2cad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STIKNING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3 022 057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280 766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4 639 386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5 036 931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PETER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918 401 474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STIKNING AS</a:t>
            </a:r>
          </a:p>
        </p:txBody>
      </p:sp>
    </p:spTree>
  </p:cSld>
  <p:clrMapOvr>
    <a:masterClrMapping xmlns:a="http://schemas.openxmlformats.org/drawingml/2006/main"/>
  </p:clrMapOvr>
</p:sld>
</file>