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256ee6d834c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6e612d7da43ab"/>
  </p:sldMasterIdLst>
  <p:sldIdLst>
    <p:sldId xmlns:r="http://schemas.openxmlformats.org/officeDocument/2006/relationships" id="256" r:id="Rcd32a98a6a5e4f9e"/>
    <p:sldId xmlns:r="http://schemas.openxmlformats.org/officeDocument/2006/relationships" id="257" r:id="R69bb8d338a8f469d"/>
    <p:sldId xmlns:r="http://schemas.openxmlformats.org/officeDocument/2006/relationships" id="258" r:id="Raefe49be57fc4a25"/>
    <p:sldId xmlns:r="http://schemas.openxmlformats.org/officeDocument/2006/relationships" id="259" r:id="R228a98561b7543a8"/>
    <p:sldId xmlns:r="http://schemas.openxmlformats.org/officeDocument/2006/relationships" id="260" r:id="Rd2365fd767824fcd"/>
    <p:sldId xmlns:r="http://schemas.openxmlformats.org/officeDocument/2006/relationships" id="261" r:id="Rfbb228e437c24eac"/>
    <p:sldId xmlns:r="http://schemas.openxmlformats.org/officeDocument/2006/relationships" id="262" r:id="R7cb3eacf0bb4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6e612d7da43ab" /><Relationship Type="http://schemas.openxmlformats.org/officeDocument/2006/relationships/slide" Target="/ppt/slides/slide1.xml" Id="Rcd32a98a6a5e4f9e" /><Relationship Type="http://schemas.openxmlformats.org/officeDocument/2006/relationships/slide" Target="/ppt/slides/slide2.xml" Id="R69bb8d338a8f469d" /><Relationship Type="http://schemas.openxmlformats.org/officeDocument/2006/relationships/slide" Target="/ppt/slides/slide3.xml" Id="Raefe49be57fc4a25" /><Relationship Type="http://schemas.openxmlformats.org/officeDocument/2006/relationships/slide" Target="/ppt/slides/slide4.xml" Id="R228a98561b7543a8" /><Relationship Type="http://schemas.openxmlformats.org/officeDocument/2006/relationships/slide" Target="/ppt/slides/slide5.xml" Id="Rd2365fd767824fcd" /><Relationship Type="http://schemas.openxmlformats.org/officeDocument/2006/relationships/slide" Target="/ppt/slides/slide6.xml" Id="Rfbb228e437c24eac" /><Relationship Type="http://schemas.openxmlformats.org/officeDocument/2006/relationships/slide" Target="/ppt/slides/slide7.xml" Id="R7cb3eacf0bb4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2a9648dfc49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b38a3a74498f" /><Relationship Type="http://schemas.openxmlformats.org/officeDocument/2006/relationships/theme" Target="/ppt/slideMasters/theme/theme1.xml" Id="R4f16ea0fac84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9b38a3a74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5ce3ac4a2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a1c1d25dc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4bd962fcb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40114c3ee40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374cdfe6f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a33f58924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b8a8dfb3149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IKYASTORE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IKYASTORE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2 850 246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1 531 338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2 282 553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IKYA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www.healpro.no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918 399 240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IKYASTORE AS</a:t>
            </a:r>
          </a:p>
        </p:txBody>
      </p:sp>
    </p:spTree>
  </p:cSld>
  <p:clrMapOvr>
    <a:masterClrMapping xmlns:a="http://schemas.openxmlformats.org/drawingml/2006/main"/>
  </p:clrMapOvr>
</p:sld>
</file>