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4739283999143f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9cd771b4ac540af"/>
  </p:sldMasterIdLst>
  <p:sldIdLst>
    <p:sldId xmlns:r="http://schemas.openxmlformats.org/officeDocument/2006/relationships" id="256" r:id="Rccb38ee010684059"/>
    <p:sldId xmlns:r="http://schemas.openxmlformats.org/officeDocument/2006/relationships" id="257" r:id="R5bd9db4d05294148"/>
    <p:sldId xmlns:r="http://schemas.openxmlformats.org/officeDocument/2006/relationships" id="258" r:id="R2e802a36a1f144b5"/>
    <p:sldId xmlns:r="http://schemas.openxmlformats.org/officeDocument/2006/relationships" id="259" r:id="Ra601d32880384588"/>
    <p:sldId xmlns:r="http://schemas.openxmlformats.org/officeDocument/2006/relationships" id="260" r:id="R58750e1448fc4dae"/>
    <p:sldId xmlns:r="http://schemas.openxmlformats.org/officeDocument/2006/relationships" id="261" r:id="R1f9c8d73afd94468"/>
    <p:sldId xmlns:r="http://schemas.openxmlformats.org/officeDocument/2006/relationships" id="262" r:id="Rcf28236eea0a4cd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cd771b4ac540af" /><Relationship Type="http://schemas.openxmlformats.org/officeDocument/2006/relationships/slide" Target="/ppt/slides/slide1.xml" Id="Rccb38ee010684059" /><Relationship Type="http://schemas.openxmlformats.org/officeDocument/2006/relationships/slide" Target="/ppt/slides/slide2.xml" Id="R5bd9db4d05294148" /><Relationship Type="http://schemas.openxmlformats.org/officeDocument/2006/relationships/slide" Target="/ppt/slides/slide3.xml" Id="R2e802a36a1f144b5" /><Relationship Type="http://schemas.openxmlformats.org/officeDocument/2006/relationships/slide" Target="/ppt/slides/slide4.xml" Id="Ra601d32880384588" /><Relationship Type="http://schemas.openxmlformats.org/officeDocument/2006/relationships/slide" Target="/ppt/slides/slide5.xml" Id="R58750e1448fc4dae" /><Relationship Type="http://schemas.openxmlformats.org/officeDocument/2006/relationships/slide" Target="/ppt/slides/slide6.xml" Id="R1f9c8d73afd94468" /><Relationship Type="http://schemas.openxmlformats.org/officeDocument/2006/relationships/slide" Target="/ppt/slides/slide7.xml" Id="Rcf28236eea0a4cd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1da557da53428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ba91fce37c4aa1" /><Relationship Type="http://schemas.openxmlformats.org/officeDocument/2006/relationships/theme" Target="/ppt/slideMasters/theme/theme1.xml" Id="R6513f35051284b3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dba91fce37c4a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a06e2ca420418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a650bcd142430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3e8a15ce504aa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f3590c3ac445f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fe66108175485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4d4ac2bd594c8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86e8080a114d8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MONA LISA SISTRANDA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MONA LISA SISTRANDA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MONA LISA SISTRANDA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MONA LISA SISTRANDA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MONA LISA SISTRANDA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MONA LISA SISTRANDA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1 365 763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−113 349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−88 628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−154 797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229 292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MONA LISA SISTRANDA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OGAY FARUK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MONA LISA SISTRANDA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918 376 291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MONA LISA SISTRANDA AS</a:t>
            </a:r>
          </a:p>
        </p:txBody>
      </p:sp>
    </p:spTree>
  </p:cSld>
  <p:clrMapOvr>
    <a:masterClrMapping xmlns:a="http://schemas.openxmlformats.org/drawingml/2006/main"/>
  </p:clrMapOvr>
</p:sld>
</file>