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015ebc6c2543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31076320f042dd"/>
  </p:sldMasterIdLst>
  <p:sldIdLst>
    <p:sldId xmlns:r="http://schemas.openxmlformats.org/officeDocument/2006/relationships" id="256" r:id="R3f813a304eee4ccf"/>
    <p:sldId xmlns:r="http://schemas.openxmlformats.org/officeDocument/2006/relationships" id="257" r:id="Rf87ffba40f314688"/>
    <p:sldId xmlns:r="http://schemas.openxmlformats.org/officeDocument/2006/relationships" id="258" r:id="R2c7a6a7e16ea4a24"/>
    <p:sldId xmlns:r="http://schemas.openxmlformats.org/officeDocument/2006/relationships" id="259" r:id="R6e8f982c927948be"/>
    <p:sldId xmlns:r="http://schemas.openxmlformats.org/officeDocument/2006/relationships" id="260" r:id="R487ec2b2e8e14bcc"/>
    <p:sldId xmlns:r="http://schemas.openxmlformats.org/officeDocument/2006/relationships" id="261" r:id="Rafa42297407640c1"/>
    <p:sldId xmlns:r="http://schemas.openxmlformats.org/officeDocument/2006/relationships" id="262" r:id="Re90b9a8f2cae4c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31076320f042dd" /><Relationship Type="http://schemas.openxmlformats.org/officeDocument/2006/relationships/slide" Target="/ppt/slides/slide1.xml" Id="R3f813a304eee4ccf" /><Relationship Type="http://schemas.openxmlformats.org/officeDocument/2006/relationships/slide" Target="/ppt/slides/slide2.xml" Id="Rf87ffba40f314688" /><Relationship Type="http://schemas.openxmlformats.org/officeDocument/2006/relationships/slide" Target="/ppt/slides/slide3.xml" Id="R2c7a6a7e16ea4a24" /><Relationship Type="http://schemas.openxmlformats.org/officeDocument/2006/relationships/slide" Target="/ppt/slides/slide4.xml" Id="R6e8f982c927948be" /><Relationship Type="http://schemas.openxmlformats.org/officeDocument/2006/relationships/slide" Target="/ppt/slides/slide5.xml" Id="R487ec2b2e8e14bcc" /><Relationship Type="http://schemas.openxmlformats.org/officeDocument/2006/relationships/slide" Target="/ppt/slides/slide6.xml" Id="Rafa42297407640c1" /><Relationship Type="http://schemas.openxmlformats.org/officeDocument/2006/relationships/slide" Target="/ppt/slides/slide7.xml" Id="Re90b9a8f2cae4c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58634c73eb49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baa02bf3245f7" /><Relationship Type="http://schemas.openxmlformats.org/officeDocument/2006/relationships/theme" Target="/ppt/slideMasters/theme/theme1.xml" Id="R2b059b16ccd84e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fbaa02bf3245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b7d34d56341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21589d7f241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7057cca2a41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a5e8b4d994b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47a7cc59946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8e8f445244e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c49314b6d4d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HÅNDVERKER ULF ERIKSEN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ULF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HÅNDVERKER ULF ERIKSEN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ULF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ULF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ULF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2 076 559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175 586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1 118 030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ULF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ULF EVEN ERIKSEN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ULF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Hamborgveien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1440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918 375 813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ULF ERIKSEN AS</a:t>
            </a:r>
          </a:p>
        </p:txBody>
      </p:sp>
    </p:spTree>
  </p:cSld>
  <p:clrMapOvr>
    <a:masterClrMapping xmlns:a="http://schemas.openxmlformats.org/drawingml/2006/main"/>
  </p:clrMapOvr>
</p:sld>
</file>