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fe01a7f4a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56827c25f4b6f"/>
  </p:sldMasterIdLst>
  <p:sldIdLst>
    <p:sldId xmlns:r="http://schemas.openxmlformats.org/officeDocument/2006/relationships" id="256" r:id="R9432e5c5aa804f37"/>
    <p:sldId xmlns:r="http://schemas.openxmlformats.org/officeDocument/2006/relationships" id="257" r:id="Ra98f4c264e444ba8"/>
    <p:sldId xmlns:r="http://schemas.openxmlformats.org/officeDocument/2006/relationships" id="258" r:id="Ra7ea97d1e4da4d97"/>
    <p:sldId xmlns:r="http://schemas.openxmlformats.org/officeDocument/2006/relationships" id="259" r:id="Ree680999a8af4777"/>
    <p:sldId xmlns:r="http://schemas.openxmlformats.org/officeDocument/2006/relationships" id="260" r:id="R7b9a77404103475d"/>
    <p:sldId xmlns:r="http://schemas.openxmlformats.org/officeDocument/2006/relationships" id="261" r:id="Ra467f8b92555481b"/>
    <p:sldId xmlns:r="http://schemas.openxmlformats.org/officeDocument/2006/relationships" id="262" r:id="R2fbfa71bc9e9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56827c25f4b6f" /><Relationship Type="http://schemas.openxmlformats.org/officeDocument/2006/relationships/slide" Target="/ppt/slides/slide1.xml" Id="R9432e5c5aa804f37" /><Relationship Type="http://schemas.openxmlformats.org/officeDocument/2006/relationships/slide" Target="/ppt/slides/slide2.xml" Id="Ra98f4c264e444ba8" /><Relationship Type="http://schemas.openxmlformats.org/officeDocument/2006/relationships/slide" Target="/ppt/slides/slide3.xml" Id="Ra7ea97d1e4da4d97" /><Relationship Type="http://schemas.openxmlformats.org/officeDocument/2006/relationships/slide" Target="/ppt/slides/slide4.xml" Id="Ree680999a8af4777" /><Relationship Type="http://schemas.openxmlformats.org/officeDocument/2006/relationships/slide" Target="/ppt/slides/slide5.xml" Id="R7b9a77404103475d" /><Relationship Type="http://schemas.openxmlformats.org/officeDocument/2006/relationships/slide" Target="/ppt/slides/slide6.xml" Id="Ra467f8b92555481b" /><Relationship Type="http://schemas.openxmlformats.org/officeDocument/2006/relationships/slide" Target="/ppt/slides/slide7.xml" Id="R2fbfa71bc9e9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b4c5ddabd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c049d43c047fb" /><Relationship Type="http://schemas.openxmlformats.org/officeDocument/2006/relationships/theme" Target="/ppt/slideMasters/theme/theme1.xml" Id="Rfa4c11ce234c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cc049d43c047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f5fe597424a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77d229812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db310b6c84c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92836bdf0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ffc852d604a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cd59c503d49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9713da11b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HÅNDVERKER ULF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HÅNDVERKER ULF ERIKSEN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2 076 559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1 118 030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ULF 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Hamborgveien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1440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918 375 813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 ULF ERIKSEN AS</a:t>
            </a:r>
          </a:p>
        </p:txBody>
      </p:sp>
    </p:spTree>
  </p:cSld>
  <p:clrMapOvr>
    <a:masterClrMapping xmlns:a="http://schemas.openxmlformats.org/drawingml/2006/main"/>
  </p:clrMapOvr>
</p:sld>
</file>