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46a4eeefcc4f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b36636c4504c90"/>
  </p:sldMasterIdLst>
  <p:sldIdLst>
    <p:sldId xmlns:r="http://schemas.openxmlformats.org/officeDocument/2006/relationships" id="256" r:id="R7e0255457d0a4776"/>
    <p:sldId xmlns:r="http://schemas.openxmlformats.org/officeDocument/2006/relationships" id="257" r:id="Ra4d426adac694712"/>
    <p:sldId xmlns:r="http://schemas.openxmlformats.org/officeDocument/2006/relationships" id="258" r:id="Ra5703206f4e54e0d"/>
    <p:sldId xmlns:r="http://schemas.openxmlformats.org/officeDocument/2006/relationships" id="259" r:id="R3c34219ad6d14a59"/>
    <p:sldId xmlns:r="http://schemas.openxmlformats.org/officeDocument/2006/relationships" id="260" r:id="R7db031b5cf1d4f4e"/>
    <p:sldId xmlns:r="http://schemas.openxmlformats.org/officeDocument/2006/relationships" id="261" r:id="R95122d1b878f4073"/>
    <p:sldId xmlns:r="http://schemas.openxmlformats.org/officeDocument/2006/relationships" id="262" r:id="R4e69d5f187ee48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b36636c4504c90" /><Relationship Type="http://schemas.openxmlformats.org/officeDocument/2006/relationships/slide" Target="/ppt/slides/slide1.xml" Id="R7e0255457d0a4776" /><Relationship Type="http://schemas.openxmlformats.org/officeDocument/2006/relationships/slide" Target="/ppt/slides/slide2.xml" Id="Ra4d426adac694712" /><Relationship Type="http://schemas.openxmlformats.org/officeDocument/2006/relationships/slide" Target="/ppt/slides/slide3.xml" Id="Ra5703206f4e54e0d" /><Relationship Type="http://schemas.openxmlformats.org/officeDocument/2006/relationships/slide" Target="/ppt/slides/slide4.xml" Id="R3c34219ad6d14a59" /><Relationship Type="http://schemas.openxmlformats.org/officeDocument/2006/relationships/slide" Target="/ppt/slides/slide5.xml" Id="R7db031b5cf1d4f4e" /><Relationship Type="http://schemas.openxmlformats.org/officeDocument/2006/relationships/slide" Target="/ppt/slides/slide6.xml" Id="R95122d1b878f4073" /><Relationship Type="http://schemas.openxmlformats.org/officeDocument/2006/relationships/slide" Target="/ppt/slides/slide7.xml" Id="R4e69d5f187ee48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23c57f6a74e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107511ba34011" /><Relationship Type="http://schemas.openxmlformats.org/officeDocument/2006/relationships/theme" Target="/ppt/slideMasters/theme/theme1.xml" Id="R0a9f220df22544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2107511ba340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4024231f944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1eeed4f2342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8b81dddfa48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b3b3c34ac4f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f8c2a12ca47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2a0a1887649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19652adeb48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MAGNE HOPE AS ENTREPRENØRFORRETNING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HOPE AS ENTREPRENØRFORRETNING ble etablert [år] og holder til i Mongstad.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179 431 648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17 468 067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16 149 212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49 280 575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87 296 887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 HOPE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Litlåsvegen 197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5954 Mongstad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16 76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oystein@magnehope.no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918 366 016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HOPE AS ENTREPRENØRFORRETNING</a:t>
            </a:r>
          </a:p>
        </p:txBody>
      </p:sp>
    </p:spTree>
  </p:cSld>
  <p:clrMapOvr>
    <a:masterClrMapping xmlns:a="http://schemas.openxmlformats.org/drawingml/2006/main"/>
  </p:clrMapOvr>
</p:sld>
</file>