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f810c890ff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f2ccce83c4388"/>
  </p:sldMasterIdLst>
  <p:sldIdLst>
    <p:sldId xmlns:r="http://schemas.openxmlformats.org/officeDocument/2006/relationships" id="256" r:id="Re7d4fb715f53470d"/>
    <p:sldId xmlns:r="http://schemas.openxmlformats.org/officeDocument/2006/relationships" id="257" r:id="R50bc0b86752f4d21"/>
    <p:sldId xmlns:r="http://schemas.openxmlformats.org/officeDocument/2006/relationships" id="258" r:id="Ra9a9e5e8d3a94043"/>
    <p:sldId xmlns:r="http://schemas.openxmlformats.org/officeDocument/2006/relationships" id="259" r:id="R1a1bca7a47414a8d"/>
    <p:sldId xmlns:r="http://schemas.openxmlformats.org/officeDocument/2006/relationships" id="260" r:id="Rcb8578e1a7d6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f2ccce83c4388" /><Relationship Type="http://schemas.openxmlformats.org/officeDocument/2006/relationships/slide" Target="/ppt/slides/slide1.xml" Id="Re7d4fb715f53470d" /><Relationship Type="http://schemas.openxmlformats.org/officeDocument/2006/relationships/slide" Target="/ppt/slides/slide2.xml" Id="R50bc0b86752f4d21" /><Relationship Type="http://schemas.openxmlformats.org/officeDocument/2006/relationships/slide" Target="/ppt/slides/slide3.xml" Id="Ra9a9e5e8d3a94043" /><Relationship Type="http://schemas.openxmlformats.org/officeDocument/2006/relationships/slide" Target="/ppt/slides/slide4.xml" Id="R1a1bca7a47414a8d" /><Relationship Type="http://schemas.openxmlformats.org/officeDocument/2006/relationships/slide" Target="/ppt/slides/slide5.xml" Id="Rcb8578e1a7d6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caad6cd184f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5391296c74324" /><Relationship Type="http://schemas.openxmlformats.org/officeDocument/2006/relationships/theme" Target="/ppt/slideMasters/theme/theme1.xml" Id="R4a9063f732fd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d5391296c743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99a69bf0643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4855fc34242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33fe7f1a340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4fdc52fd34b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9dc60227948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ØRSKOGFJELL SKILAG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ØRSKOGFJELL SKILAG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ØRSKOGFJELL SKILAG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ØRSKOGFJELL SKILAG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ØRSKOGFJELL SKILAG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ØRSKOGFJELL SKILAG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Skorgedalsvegen 1255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orskogfjell.skilag@gmail.com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www.orskogfjellet.no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918 364 447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ØRSKOGFJELL SKILAG</a:t>
            </a:r>
          </a:p>
        </p:txBody>
      </p:sp>
    </p:spTree>
  </p:cSld>
  <p:clrMapOvr>
    <a:masterClrMapping xmlns:a="http://schemas.openxmlformats.org/drawingml/2006/main"/>
  </p:clrMapOvr>
</p:sld>
</file>