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56f4f2eb1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4d50168804b6a"/>
  </p:sldMasterIdLst>
  <p:sldIdLst>
    <p:sldId xmlns:r="http://schemas.openxmlformats.org/officeDocument/2006/relationships" id="256" r:id="R09ed7044f5e74209"/>
    <p:sldId xmlns:r="http://schemas.openxmlformats.org/officeDocument/2006/relationships" id="257" r:id="R1f5f0c55fb1d4d7f"/>
    <p:sldId xmlns:r="http://schemas.openxmlformats.org/officeDocument/2006/relationships" id="258" r:id="R99cbc61f3bba4427"/>
    <p:sldId xmlns:r="http://schemas.openxmlformats.org/officeDocument/2006/relationships" id="259" r:id="Rb2e31306f9b24b8f"/>
    <p:sldId xmlns:r="http://schemas.openxmlformats.org/officeDocument/2006/relationships" id="260" r:id="R389b9e23ecf14e2e"/>
    <p:sldId xmlns:r="http://schemas.openxmlformats.org/officeDocument/2006/relationships" id="261" r:id="R785c1e485c654ed3"/>
    <p:sldId xmlns:r="http://schemas.openxmlformats.org/officeDocument/2006/relationships" id="262" r:id="Ra1a5f0f7424d46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4d50168804b6a" /><Relationship Type="http://schemas.openxmlformats.org/officeDocument/2006/relationships/slide" Target="/ppt/slides/slide1.xml" Id="R09ed7044f5e74209" /><Relationship Type="http://schemas.openxmlformats.org/officeDocument/2006/relationships/slide" Target="/ppt/slides/slide2.xml" Id="R1f5f0c55fb1d4d7f" /><Relationship Type="http://schemas.openxmlformats.org/officeDocument/2006/relationships/slide" Target="/ppt/slides/slide3.xml" Id="R99cbc61f3bba4427" /><Relationship Type="http://schemas.openxmlformats.org/officeDocument/2006/relationships/slide" Target="/ppt/slides/slide4.xml" Id="Rb2e31306f9b24b8f" /><Relationship Type="http://schemas.openxmlformats.org/officeDocument/2006/relationships/slide" Target="/ppt/slides/slide5.xml" Id="R389b9e23ecf14e2e" /><Relationship Type="http://schemas.openxmlformats.org/officeDocument/2006/relationships/slide" Target="/ppt/slides/slide6.xml" Id="R785c1e485c654ed3" /><Relationship Type="http://schemas.openxmlformats.org/officeDocument/2006/relationships/slide" Target="/ppt/slides/slide7.xml" Id="Ra1a5f0f7424d46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85ca659a744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905ee565740fa" /><Relationship Type="http://schemas.openxmlformats.org/officeDocument/2006/relationships/theme" Target="/ppt/slideMasters/theme/theme1.xml" Id="Rfde3fa0196dd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4905ee5657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8cd074ae54c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5940fd1dc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7bf0db6c94b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63628463040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36118b540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bcbcec359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e1c7a9c23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VIKINGKLINIKKEN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158 556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847 108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FOTBALL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KEHARO AS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SPORTMED AS  –  25,5 %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Jåttåvågveien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918 364 307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VIKINGKLINIKKEN AS</a:t>
            </a:r>
          </a:p>
        </p:txBody>
      </p:sp>
    </p:spTree>
  </p:cSld>
  <p:clrMapOvr>
    <a:masterClrMapping xmlns:a="http://schemas.openxmlformats.org/drawingml/2006/main"/>
  </p:clrMapOvr>
</p:sld>
</file>