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ae65e20c4640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21dcf0b1c24207"/>
  </p:sldMasterIdLst>
  <p:sldIdLst>
    <p:sldId xmlns:r="http://schemas.openxmlformats.org/officeDocument/2006/relationships" id="256" r:id="Rf2270faa59d64edf"/>
    <p:sldId xmlns:r="http://schemas.openxmlformats.org/officeDocument/2006/relationships" id="257" r:id="R7b6710778b724c36"/>
    <p:sldId xmlns:r="http://schemas.openxmlformats.org/officeDocument/2006/relationships" id="258" r:id="R419c852504b7420b"/>
    <p:sldId xmlns:r="http://schemas.openxmlformats.org/officeDocument/2006/relationships" id="259" r:id="R5441fd609a3a494e"/>
    <p:sldId xmlns:r="http://schemas.openxmlformats.org/officeDocument/2006/relationships" id="260" r:id="R9fafd53fbe244f07"/>
    <p:sldId xmlns:r="http://schemas.openxmlformats.org/officeDocument/2006/relationships" id="261" r:id="R70595708cdb64b5a"/>
    <p:sldId xmlns:r="http://schemas.openxmlformats.org/officeDocument/2006/relationships" id="262" r:id="Rf634dad13afe40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21dcf0b1c24207" /><Relationship Type="http://schemas.openxmlformats.org/officeDocument/2006/relationships/slide" Target="/ppt/slides/slide1.xml" Id="Rf2270faa59d64edf" /><Relationship Type="http://schemas.openxmlformats.org/officeDocument/2006/relationships/slide" Target="/ppt/slides/slide2.xml" Id="R7b6710778b724c36" /><Relationship Type="http://schemas.openxmlformats.org/officeDocument/2006/relationships/slide" Target="/ppt/slides/slide3.xml" Id="R419c852504b7420b" /><Relationship Type="http://schemas.openxmlformats.org/officeDocument/2006/relationships/slide" Target="/ppt/slides/slide4.xml" Id="R5441fd609a3a494e" /><Relationship Type="http://schemas.openxmlformats.org/officeDocument/2006/relationships/slide" Target="/ppt/slides/slide5.xml" Id="R9fafd53fbe244f07" /><Relationship Type="http://schemas.openxmlformats.org/officeDocument/2006/relationships/slide" Target="/ppt/slides/slide6.xml" Id="R70595708cdb64b5a" /><Relationship Type="http://schemas.openxmlformats.org/officeDocument/2006/relationships/slide" Target="/ppt/slides/slide7.xml" Id="Rf634dad13afe40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67d8e945849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3975fd1c84dee" /><Relationship Type="http://schemas.openxmlformats.org/officeDocument/2006/relationships/theme" Target="/ppt/slideMasters/theme/theme1.xml" Id="Rca515e357cd94d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23975fd1c84d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f15180ad744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09534daea46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6c92069e541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dcf6476c349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799513e4646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0a4c2571d47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9afef5ee94b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ASBESTKURS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ASBESTKURS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ASBESTKURS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ASBESTKURS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ASBESTKURS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ASBESTKURS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685 805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−47 821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ASBESTKURS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HMS AS  –  63,3 %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VELSTYRT AS  –  36,7 %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ASBESTKURS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Hevingen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1739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23 29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rn@bergn.no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www.asbestkurs.no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918 359 702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ASBESTKURS AS</a:t>
            </a:r>
          </a:p>
        </p:txBody>
      </p:sp>
    </p:spTree>
  </p:cSld>
  <p:clrMapOvr>
    <a:masterClrMapping xmlns:a="http://schemas.openxmlformats.org/drawingml/2006/main"/>
  </p:clrMapOvr>
</p:sld>
</file>