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5eb574b13f4b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b1708cd1364f8d"/>
  </p:sldMasterIdLst>
  <p:sldIdLst>
    <p:sldId xmlns:r="http://schemas.openxmlformats.org/officeDocument/2006/relationships" id="256" r:id="R08c1fab6557f433e"/>
    <p:sldId xmlns:r="http://schemas.openxmlformats.org/officeDocument/2006/relationships" id="257" r:id="R2a410ada2fa34dd0"/>
    <p:sldId xmlns:r="http://schemas.openxmlformats.org/officeDocument/2006/relationships" id="258" r:id="R7f87eca65eff4e90"/>
    <p:sldId xmlns:r="http://schemas.openxmlformats.org/officeDocument/2006/relationships" id="259" r:id="Ra30383dad2154992"/>
    <p:sldId xmlns:r="http://schemas.openxmlformats.org/officeDocument/2006/relationships" id="260" r:id="Rdf9fe5b9638b4eed"/>
    <p:sldId xmlns:r="http://schemas.openxmlformats.org/officeDocument/2006/relationships" id="261" r:id="R6790b3087c5349f3"/>
    <p:sldId xmlns:r="http://schemas.openxmlformats.org/officeDocument/2006/relationships" id="262" r:id="Rf9b92e8a054d44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b1708cd1364f8d" /><Relationship Type="http://schemas.openxmlformats.org/officeDocument/2006/relationships/slide" Target="/ppt/slides/slide1.xml" Id="R08c1fab6557f433e" /><Relationship Type="http://schemas.openxmlformats.org/officeDocument/2006/relationships/slide" Target="/ppt/slides/slide2.xml" Id="R2a410ada2fa34dd0" /><Relationship Type="http://schemas.openxmlformats.org/officeDocument/2006/relationships/slide" Target="/ppt/slides/slide3.xml" Id="R7f87eca65eff4e90" /><Relationship Type="http://schemas.openxmlformats.org/officeDocument/2006/relationships/slide" Target="/ppt/slides/slide4.xml" Id="Ra30383dad2154992" /><Relationship Type="http://schemas.openxmlformats.org/officeDocument/2006/relationships/slide" Target="/ppt/slides/slide5.xml" Id="Rdf9fe5b9638b4eed" /><Relationship Type="http://schemas.openxmlformats.org/officeDocument/2006/relationships/slide" Target="/ppt/slides/slide6.xml" Id="R6790b3087c5349f3" /><Relationship Type="http://schemas.openxmlformats.org/officeDocument/2006/relationships/slide" Target="/ppt/slides/slide7.xml" Id="Rf9b92e8a054d44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c0de7c6a1a46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da6fb87484629" /><Relationship Type="http://schemas.openxmlformats.org/officeDocument/2006/relationships/theme" Target="/ppt/slideMasters/theme/theme1.xml" Id="R354459661ab74f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2da6fb874846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9b0a7372141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642687baa42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51f1a725349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adccd8cf64e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fa5c90a2349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e05d95e2641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3ef82600943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NANOOK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NANOOK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NANOOK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NANOOK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NANOOK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NANOOK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519 501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−180 845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−201 437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997 766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1 394 035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NANOOK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PHOLKS AS  –  70,2 %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HØYSÆTER T-BANECOMPAGNIE AS  –  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ARILD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BLAKSTAD-URSIN HOLDING AS  –  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KJETIL KIRAN  –  2,3 %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NANOOK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Fosnagata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6509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918 359 249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NANOOK AS</a:t>
            </a:r>
          </a:p>
        </p:txBody>
      </p:sp>
    </p:spTree>
  </p:cSld>
  <p:clrMapOvr>
    <a:masterClrMapping xmlns:a="http://schemas.openxmlformats.org/drawingml/2006/main"/>
  </p:clrMapOvr>
</p:sld>
</file>