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c9d3a81fa048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5f9cc3c021497b"/>
  </p:sldMasterIdLst>
  <p:sldIdLst>
    <p:sldId xmlns:r="http://schemas.openxmlformats.org/officeDocument/2006/relationships" id="256" r:id="R7474328808ff4740"/>
    <p:sldId xmlns:r="http://schemas.openxmlformats.org/officeDocument/2006/relationships" id="257" r:id="R6d4327ed64544a84"/>
    <p:sldId xmlns:r="http://schemas.openxmlformats.org/officeDocument/2006/relationships" id="258" r:id="Rf302d92299e543db"/>
    <p:sldId xmlns:r="http://schemas.openxmlformats.org/officeDocument/2006/relationships" id="259" r:id="R460fcaaa3af34008"/>
    <p:sldId xmlns:r="http://schemas.openxmlformats.org/officeDocument/2006/relationships" id="260" r:id="Re3497bfba91b40c2"/>
    <p:sldId xmlns:r="http://schemas.openxmlformats.org/officeDocument/2006/relationships" id="261" r:id="R646bb052268144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5f9cc3c021497b" /><Relationship Type="http://schemas.openxmlformats.org/officeDocument/2006/relationships/slide" Target="/ppt/slides/slide1.xml" Id="R7474328808ff4740" /><Relationship Type="http://schemas.openxmlformats.org/officeDocument/2006/relationships/slide" Target="/ppt/slides/slide2.xml" Id="R6d4327ed64544a84" /><Relationship Type="http://schemas.openxmlformats.org/officeDocument/2006/relationships/slide" Target="/ppt/slides/slide3.xml" Id="Rf302d92299e543db" /><Relationship Type="http://schemas.openxmlformats.org/officeDocument/2006/relationships/slide" Target="/ppt/slides/slide4.xml" Id="R460fcaaa3af34008" /><Relationship Type="http://schemas.openxmlformats.org/officeDocument/2006/relationships/slide" Target="/ppt/slides/slide5.xml" Id="Re3497bfba91b40c2" /><Relationship Type="http://schemas.openxmlformats.org/officeDocument/2006/relationships/slide" Target="/ppt/slides/slide6.xml" Id="R646bb052268144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f1d88bc01341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74152d87c43c0" /><Relationship Type="http://schemas.openxmlformats.org/officeDocument/2006/relationships/theme" Target="/ppt/slideMasters/theme/theme1.xml" Id="R9a314966b3ca4d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c74152d87c43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c6dd4d8c543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0241bac3b4f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0b48d0a1145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8b6c19bcf42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6c8a6ccf347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6b1ef4ec04f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SVANEN HARMONI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SVANEN HARMONI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SVANEN HARMONI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SVANEN HARMONI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SVANEN HARMONI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SVANEN HARMONI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SVANEN HARMONI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918 347 178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SVANEN HARMONI AS</a:t>
            </a:r>
          </a:p>
        </p:txBody>
      </p:sp>
    </p:spTree>
  </p:cSld>
  <p:clrMapOvr>
    <a:masterClrMapping xmlns:a="http://schemas.openxmlformats.org/drawingml/2006/main"/>
  </p:clrMapOvr>
</p:sld>
</file>