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e240cb3f0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fea74fcc445a7"/>
  </p:sldMasterIdLst>
  <p:sldIdLst>
    <p:sldId xmlns:r="http://schemas.openxmlformats.org/officeDocument/2006/relationships" id="256" r:id="R2f9006407c9246ac"/>
    <p:sldId xmlns:r="http://schemas.openxmlformats.org/officeDocument/2006/relationships" id="257" r:id="R753da7d750bf4b01"/>
    <p:sldId xmlns:r="http://schemas.openxmlformats.org/officeDocument/2006/relationships" id="258" r:id="R8ade293dd1804eeb"/>
    <p:sldId xmlns:r="http://schemas.openxmlformats.org/officeDocument/2006/relationships" id="259" r:id="R6b8348eb6cb84a37"/>
    <p:sldId xmlns:r="http://schemas.openxmlformats.org/officeDocument/2006/relationships" id="260" r:id="R6857ab28e58846cb"/>
    <p:sldId xmlns:r="http://schemas.openxmlformats.org/officeDocument/2006/relationships" id="261" r:id="R275f0279894e4a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fea74fcc445a7" /><Relationship Type="http://schemas.openxmlformats.org/officeDocument/2006/relationships/slide" Target="/ppt/slides/slide1.xml" Id="R2f9006407c9246ac" /><Relationship Type="http://schemas.openxmlformats.org/officeDocument/2006/relationships/slide" Target="/ppt/slides/slide2.xml" Id="R753da7d750bf4b01" /><Relationship Type="http://schemas.openxmlformats.org/officeDocument/2006/relationships/slide" Target="/ppt/slides/slide3.xml" Id="R8ade293dd1804eeb" /><Relationship Type="http://schemas.openxmlformats.org/officeDocument/2006/relationships/slide" Target="/ppt/slides/slide4.xml" Id="R6b8348eb6cb84a37" /><Relationship Type="http://schemas.openxmlformats.org/officeDocument/2006/relationships/slide" Target="/ppt/slides/slide5.xml" Id="R6857ab28e58846cb" /><Relationship Type="http://schemas.openxmlformats.org/officeDocument/2006/relationships/slide" Target="/ppt/slides/slide6.xml" Id="R275f0279894e4a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0e72dbfad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55a4db4764f89" /><Relationship Type="http://schemas.openxmlformats.org/officeDocument/2006/relationships/theme" Target="/ppt/slideMasters/theme/theme1.xml" Id="Rc8f689a8cb7743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55a4db4764f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65b6fb62845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fe7d3c53c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a548b9358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a763eb3fe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6c634e9cd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194042875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VAKTMESTERSERVICE BUSKERUD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VAKTMESTERSERVICE BUSKERUD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186 506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345 364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918 345 205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VAKTMESTERSERVICE BUSKERUD AS</a:t>
            </a:r>
          </a:p>
        </p:txBody>
      </p:sp>
    </p:spTree>
  </p:cSld>
  <p:clrMapOvr>
    <a:masterClrMapping xmlns:a="http://schemas.openxmlformats.org/drawingml/2006/main"/>
  </p:clrMapOvr>
</p:sld>
</file>