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3a47fedcf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f6bcdeb1e44ef2"/>
  </p:sldMasterIdLst>
  <p:sldIdLst>
    <p:sldId xmlns:r="http://schemas.openxmlformats.org/officeDocument/2006/relationships" id="256" r:id="R94c75711c6b949ea"/>
    <p:sldId xmlns:r="http://schemas.openxmlformats.org/officeDocument/2006/relationships" id="257" r:id="Re3a3506c93804254"/>
    <p:sldId xmlns:r="http://schemas.openxmlformats.org/officeDocument/2006/relationships" id="258" r:id="Re8b2276aa549495e"/>
    <p:sldId xmlns:r="http://schemas.openxmlformats.org/officeDocument/2006/relationships" id="259" r:id="Re5781452243b450b"/>
    <p:sldId xmlns:r="http://schemas.openxmlformats.org/officeDocument/2006/relationships" id="260" r:id="R246e4d3d8042417d"/>
    <p:sldId xmlns:r="http://schemas.openxmlformats.org/officeDocument/2006/relationships" id="261" r:id="R0a0a8f0751aa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6bcdeb1e44ef2" /><Relationship Type="http://schemas.openxmlformats.org/officeDocument/2006/relationships/slide" Target="/ppt/slides/slide1.xml" Id="R94c75711c6b949ea" /><Relationship Type="http://schemas.openxmlformats.org/officeDocument/2006/relationships/slide" Target="/ppt/slides/slide2.xml" Id="Re3a3506c93804254" /><Relationship Type="http://schemas.openxmlformats.org/officeDocument/2006/relationships/slide" Target="/ppt/slides/slide3.xml" Id="Re8b2276aa549495e" /><Relationship Type="http://schemas.openxmlformats.org/officeDocument/2006/relationships/slide" Target="/ppt/slides/slide4.xml" Id="Re5781452243b450b" /><Relationship Type="http://schemas.openxmlformats.org/officeDocument/2006/relationships/slide" Target="/ppt/slides/slide5.xml" Id="R246e4d3d8042417d" /><Relationship Type="http://schemas.openxmlformats.org/officeDocument/2006/relationships/slide" Target="/ppt/slides/slide6.xml" Id="R0a0a8f0751aa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49aaa8f564a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66b26214f490d" /><Relationship Type="http://schemas.openxmlformats.org/officeDocument/2006/relationships/theme" Target="/ppt/slideMasters/theme/theme1.xml" Id="Rd214e0cea5d242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166b26214f49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38cd9618c47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0e1e9be0441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a061fc111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2940ce52c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982e40217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515fa83af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TANNREISER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TANNREISER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918 329 692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TANNREISER AS</a:t>
            </a:r>
          </a:p>
        </p:txBody>
      </p:sp>
    </p:spTree>
  </p:cSld>
  <p:clrMapOvr>
    <a:masterClrMapping xmlns:a="http://schemas.openxmlformats.org/drawingml/2006/main"/>
  </p:clrMapOvr>
</p:sld>
</file>