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abfadc61674b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efe152ccda422b"/>
  </p:sldMasterIdLst>
  <p:sldIdLst>
    <p:sldId xmlns:r="http://schemas.openxmlformats.org/officeDocument/2006/relationships" id="256" r:id="Rfe86bc5722174153"/>
    <p:sldId xmlns:r="http://schemas.openxmlformats.org/officeDocument/2006/relationships" id="257" r:id="R1e9393623d124765"/>
    <p:sldId xmlns:r="http://schemas.openxmlformats.org/officeDocument/2006/relationships" id="258" r:id="Rba489a0dc9aa4bf0"/>
    <p:sldId xmlns:r="http://schemas.openxmlformats.org/officeDocument/2006/relationships" id="259" r:id="R408cc0d6500b48c9"/>
    <p:sldId xmlns:r="http://schemas.openxmlformats.org/officeDocument/2006/relationships" id="260" r:id="Rd82cbfb34c844eb7"/>
    <p:sldId xmlns:r="http://schemas.openxmlformats.org/officeDocument/2006/relationships" id="261" r:id="R2fb550095fa74f88"/>
    <p:sldId xmlns:r="http://schemas.openxmlformats.org/officeDocument/2006/relationships" id="262" r:id="Rc57658f33a2949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efe152ccda422b" /><Relationship Type="http://schemas.openxmlformats.org/officeDocument/2006/relationships/slide" Target="/ppt/slides/slide1.xml" Id="Rfe86bc5722174153" /><Relationship Type="http://schemas.openxmlformats.org/officeDocument/2006/relationships/slide" Target="/ppt/slides/slide2.xml" Id="R1e9393623d124765" /><Relationship Type="http://schemas.openxmlformats.org/officeDocument/2006/relationships/slide" Target="/ppt/slides/slide3.xml" Id="Rba489a0dc9aa4bf0" /><Relationship Type="http://schemas.openxmlformats.org/officeDocument/2006/relationships/slide" Target="/ppt/slides/slide4.xml" Id="R408cc0d6500b48c9" /><Relationship Type="http://schemas.openxmlformats.org/officeDocument/2006/relationships/slide" Target="/ppt/slides/slide5.xml" Id="Rd82cbfb34c844eb7" /><Relationship Type="http://schemas.openxmlformats.org/officeDocument/2006/relationships/slide" Target="/ppt/slides/slide6.xml" Id="R2fb550095fa74f88" /><Relationship Type="http://schemas.openxmlformats.org/officeDocument/2006/relationships/slide" Target="/ppt/slides/slide7.xml" Id="Rc57658f33a2949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43cd3892c44e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37b941c494027" /><Relationship Type="http://schemas.openxmlformats.org/officeDocument/2006/relationships/theme" Target="/ppt/slideMasters/theme/theme1.xml" Id="Rd3c108e6abbb45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037b941c4940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a9b581f784d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cfe1c40a04c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2229375d347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e8cbbd2b34f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4fcf830624a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ca864c77a44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ab176818b4a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KRAFT GRAVING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KRAFT GRAVING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KRAFT GRAVING AS ble etablert [år] og holder til i Tranby.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KRAFT GRAVING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KRAFT GRAVING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KRAFT GRAVING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5 652 808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−529 607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−458 147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4 945 981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5 428 799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KRAFT GRAVING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HENNUM JAN ERLING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HENNUM KIM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KRAFT GRAVING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3409 Tranby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918 329 447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KRAFT GRAVING AS</a:t>
            </a:r>
          </a:p>
        </p:txBody>
      </p:sp>
    </p:spTree>
  </p:cSld>
  <p:clrMapOvr>
    <a:masterClrMapping xmlns:a="http://schemas.openxmlformats.org/drawingml/2006/main"/>
  </p:clrMapOvr>
</p:sld>
</file>