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83c73e55754b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19ae48e316644cf"/>
  </p:sldMasterIdLst>
  <p:sldIdLst>
    <p:sldId xmlns:r="http://schemas.openxmlformats.org/officeDocument/2006/relationships" id="256" r:id="Rd25761288dfd4ac2"/>
    <p:sldId xmlns:r="http://schemas.openxmlformats.org/officeDocument/2006/relationships" id="257" r:id="Rbe0a11c6515d4987"/>
    <p:sldId xmlns:r="http://schemas.openxmlformats.org/officeDocument/2006/relationships" id="258" r:id="Rdbf596eb5b844705"/>
    <p:sldId xmlns:r="http://schemas.openxmlformats.org/officeDocument/2006/relationships" id="259" r:id="R3cd93ccc18a84370"/>
    <p:sldId xmlns:r="http://schemas.openxmlformats.org/officeDocument/2006/relationships" id="260" r:id="Re55602ebf515422e"/>
    <p:sldId xmlns:r="http://schemas.openxmlformats.org/officeDocument/2006/relationships" id="261" r:id="R0449421e9dc04f1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9ae48e316644cf" /><Relationship Type="http://schemas.openxmlformats.org/officeDocument/2006/relationships/slide" Target="/ppt/slides/slide1.xml" Id="Rd25761288dfd4ac2" /><Relationship Type="http://schemas.openxmlformats.org/officeDocument/2006/relationships/slide" Target="/ppt/slides/slide2.xml" Id="Rbe0a11c6515d4987" /><Relationship Type="http://schemas.openxmlformats.org/officeDocument/2006/relationships/slide" Target="/ppt/slides/slide3.xml" Id="Rdbf596eb5b844705" /><Relationship Type="http://schemas.openxmlformats.org/officeDocument/2006/relationships/slide" Target="/ppt/slides/slide4.xml" Id="R3cd93ccc18a84370" /><Relationship Type="http://schemas.openxmlformats.org/officeDocument/2006/relationships/slide" Target="/ppt/slides/slide5.xml" Id="Re55602ebf515422e" /><Relationship Type="http://schemas.openxmlformats.org/officeDocument/2006/relationships/slide" Target="/ppt/slides/slide6.xml" Id="R0449421e9dc04f1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9e50551eaf42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5b2de8cf9b4c62" /><Relationship Type="http://schemas.openxmlformats.org/officeDocument/2006/relationships/theme" Target="/ppt/slideMasters/theme/theme1.xml" Id="R47033f4356f248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5b2de8cf9b4c6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e623460719435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9470a4e3844c0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505cb0cab744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73f60636b249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276edac84c4fd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10034cdb2e46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SKOGEN HYTTER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SKOGEN HYTTER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SKOGEN HYTTER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SKOGEN HYTTER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SKOGEN HYTTER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SKOGEN HYTTER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−18 908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11 092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SKOGEN HYTTER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918 329 161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SKOGEN HYTTER AS</a:t>
            </a:r>
          </a:p>
        </p:txBody>
      </p:sp>
    </p:spTree>
  </p:cSld>
  <p:clrMapOvr>
    <a:masterClrMapping xmlns:a="http://schemas.openxmlformats.org/drawingml/2006/main"/>
  </p:clrMapOvr>
</p:sld>
</file>